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mf" ContentType="image/x-wm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customXml/itemProps4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900" r:id="rId5"/>
  </p:sldMasterIdLst>
  <p:notesMasterIdLst>
    <p:notesMasterId r:id="rId17"/>
  </p:notesMasterIdLst>
  <p:handoutMasterIdLst>
    <p:handoutMasterId r:id="rId18"/>
  </p:handoutMasterIdLst>
  <p:sldIdLst>
    <p:sldId id="256" r:id="rId6"/>
    <p:sldId id="262" r:id="rId7"/>
    <p:sldId id="272" r:id="rId8"/>
    <p:sldId id="264" r:id="rId9"/>
    <p:sldId id="276" r:id="rId10"/>
    <p:sldId id="277" r:id="rId11"/>
    <p:sldId id="278" r:id="rId12"/>
    <p:sldId id="271" r:id="rId13"/>
    <p:sldId id="273" r:id="rId14"/>
    <p:sldId id="274" r:id="rId15"/>
    <p:sldId id="275" r:id="rId16"/>
  </p:sldIdLst>
  <p:sldSz cx="9144000" cy="6858000" type="screen4x3"/>
  <p:notesSz cx="6797675" cy="9926638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66"/>
    <a:srgbClr val="FF3399"/>
    <a:srgbClr val="FF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38BDD157-AD5B-2AD8-10F5-ABC3C4FB52AF}" v="213" dt="2026-09-09T13:39:44.602"/>
  </p1510:revLst>
</p1510:revInfo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294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3.xml"/><Relationship Id="rId13" Type="http://schemas.openxmlformats.org/officeDocument/2006/relationships/slide" Target="slides/slide8.xml"/><Relationship Id="rId18" Type="http://schemas.openxmlformats.org/officeDocument/2006/relationships/handoutMaster" Target="handoutMasters/handoutMaster1.xml"/><Relationship Id="rId3" Type="http://schemas.openxmlformats.org/officeDocument/2006/relationships/customXml" Target="../customXml/item3.xml"/><Relationship Id="rId21" Type="http://schemas.openxmlformats.org/officeDocument/2006/relationships/theme" Target="theme/theme1.xml"/><Relationship Id="rId7" Type="http://schemas.openxmlformats.org/officeDocument/2006/relationships/slide" Target="slides/slide2.xml"/><Relationship Id="rId12" Type="http://schemas.openxmlformats.org/officeDocument/2006/relationships/slide" Target="slides/slide7.xml"/><Relationship Id="rId17" Type="http://schemas.openxmlformats.org/officeDocument/2006/relationships/notesMaster" Target="notesMasters/notes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1.xml"/><Relationship Id="rId20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1.xml"/><Relationship Id="rId11" Type="http://schemas.openxmlformats.org/officeDocument/2006/relationships/slide" Target="slides/slide6.xml"/><Relationship Id="rId5" Type="http://schemas.openxmlformats.org/officeDocument/2006/relationships/slideMaster" Target="slideMasters/slideMaster1.xml"/><Relationship Id="rId15" Type="http://schemas.openxmlformats.org/officeDocument/2006/relationships/slide" Target="slides/slide10.xml"/><Relationship Id="rId23" Type="http://schemas.microsoft.com/office/2015/10/relationships/revisionInfo" Target="revisionInfo.xml"/><Relationship Id="rId10" Type="http://schemas.openxmlformats.org/officeDocument/2006/relationships/slide" Target="slides/slide5.xml"/><Relationship Id="rId19" Type="http://schemas.openxmlformats.org/officeDocument/2006/relationships/presProps" Target="presProps.xml"/><Relationship Id="rId4" Type="http://schemas.openxmlformats.org/officeDocument/2006/relationships/customXml" Target="../customXml/item4.xml"/><Relationship Id="rId9" Type="http://schemas.openxmlformats.org/officeDocument/2006/relationships/slide" Target="slides/slide4.xml"/><Relationship Id="rId14" Type="http://schemas.openxmlformats.org/officeDocument/2006/relationships/slide" Target="slides/slide9.xml"/><Relationship Id="rId22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77DFCCB-3CAD-4675-A858-40F177539A77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2910C547-D00A-2DFB-05B3-71F3B44EB744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61EF454-AA17-498F-B8A9-3504646422EA}" type="datetimeFigureOut">
              <a:rPr lang="en-GB"/>
              <a:pPr>
                <a:defRPr/>
              </a:pPr>
              <a:t>09/09/2026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EB7F3C9-BD4D-41A9-CE51-1BF5EF0B23A4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810D4AC1-3869-5688-4A3E-E482507A1248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D819430-1BDE-4499-9D07-97DB8908365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3CE63F5-44EA-0BD3-C845-4351D8889C01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CD8C55E-3749-960E-6019-4C0D2203929E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8D3D9E9-2B77-4771-A4B5-6EB35CE758F2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4" name="Slide Image Placeholder 3">
            <a:extLst>
              <a:ext uri="{FF2B5EF4-FFF2-40B4-BE49-F238E27FC236}">
                <a16:creationId xmlns:a16="http://schemas.microsoft.com/office/drawing/2014/main" id="{DD7D1FBE-42E8-A020-6100-5A7EE6909098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>
            <a:extLst>
              <a:ext uri="{FF2B5EF4-FFF2-40B4-BE49-F238E27FC236}">
                <a16:creationId xmlns:a16="http://schemas.microsoft.com/office/drawing/2014/main" id="{9D399A37-BA9C-679A-0E4E-9B33CD9E8EF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BECC39-01FF-9C9C-0DC7-9BD48429BAD0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6EA529C-564E-3980-090C-DFC9C25EAA35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517055B3-0A97-4257-8A8D-77CA6F74AF2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Slide Image Placeholder 1">
            <a:extLst>
              <a:ext uri="{FF2B5EF4-FFF2-40B4-BE49-F238E27FC236}">
                <a16:creationId xmlns:a16="http://schemas.microsoft.com/office/drawing/2014/main" id="{56398326-7580-B81B-650A-14FF42BE5AF1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1267" name="Notes Placeholder 2">
            <a:extLst>
              <a:ext uri="{FF2B5EF4-FFF2-40B4-BE49-F238E27FC236}">
                <a16:creationId xmlns:a16="http://schemas.microsoft.com/office/drawing/2014/main" id="{5F5AC236-1DF5-5134-B72C-E71B79FB98DD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1268" name="Slide Number Placeholder 3">
            <a:extLst>
              <a:ext uri="{FF2B5EF4-FFF2-40B4-BE49-F238E27FC236}">
                <a16:creationId xmlns:a16="http://schemas.microsoft.com/office/drawing/2014/main" id="{FAF82199-24D0-DBA1-197F-D04F1588F55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66DC2EA-56D0-4D85-BD22-B6B275ECD377}" type="slidenum">
              <a:rPr lang="en-GB" altLang="en-US"/>
              <a:pPr>
                <a:spcBef>
                  <a:spcPct val="0"/>
                </a:spcBef>
              </a:pPr>
              <a:t>1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Slide Image Placeholder 1">
            <a:extLst>
              <a:ext uri="{FF2B5EF4-FFF2-40B4-BE49-F238E27FC236}">
                <a16:creationId xmlns:a16="http://schemas.microsoft.com/office/drawing/2014/main" id="{5E8A87D8-AF10-F9E3-69D0-1C173169B6F5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3315" name="Notes Placeholder 2">
            <a:extLst>
              <a:ext uri="{FF2B5EF4-FFF2-40B4-BE49-F238E27FC236}">
                <a16:creationId xmlns:a16="http://schemas.microsoft.com/office/drawing/2014/main" id="{5131663E-6571-1423-E6FC-CBE880A3D669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3316" name="Slide Number Placeholder 3">
            <a:extLst>
              <a:ext uri="{FF2B5EF4-FFF2-40B4-BE49-F238E27FC236}">
                <a16:creationId xmlns:a16="http://schemas.microsoft.com/office/drawing/2014/main" id="{93611906-82E6-2A37-6DF3-3CF9122CBCBC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A1F979D-84A8-4321-AD56-C99CAFD57030}" type="slidenum">
              <a:rPr lang="en-GB" altLang="en-US"/>
              <a:pPr>
                <a:spcBef>
                  <a:spcPct val="0"/>
                </a:spcBef>
              </a:pPr>
              <a:t>2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Slide Image Placeholder 1">
            <a:extLst>
              <a:ext uri="{FF2B5EF4-FFF2-40B4-BE49-F238E27FC236}">
                <a16:creationId xmlns:a16="http://schemas.microsoft.com/office/drawing/2014/main" id="{E96054F3-5653-9D22-3A02-0F1A96284058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Notes Placeholder 2">
            <a:extLst>
              <a:ext uri="{FF2B5EF4-FFF2-40B4-BE49-F238E27FC236}">
                <a16:creationId xmlns:a16="http://schemas.microsoft.com/office/drawing/2014/main" id="{901C0B28-185B-2609-D017-A8A88ABB6550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6388" name="Slide Number Placeholder 3">
            <a:extLst>
              <a:ext uri="{FF2B5EF4-FFF2-40B4-BE49-F238E27FC236}">
                <a16:creationId xmlns:a16="http://schemas.microsoft.com/office/drawing/2014/main" id="{9FEC9C8F-8A3E-A162-5DE3-623215666812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14C6625A-C132-4669-85E4-624C9AD091DA}" type="slidenum">
              <a:rPr lang="en-GB" altLang="en-US"/>
              <a:pPr>
                <a:spcBef>
                  <a:spcPct val="0"/>
                </a:spcBef>
              </a:pPr>
              <a:t>4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lide Image Placeholder 1">
            <a:extLst>
              <a:ext uri="{FF2B5EF4-FFF2-40B4-BE49-F238E27FC236}">
                <a16:creationId xmlns:a16="http://schemas.microsoft.com/office/drawing/2014/main" id="{B4662243-6703-D081-3841-58E7EFCF59DB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Notes Placeholder 2">
            <a:extLst>
              <a:ext uri="{FF2B5EF4-FFF2-40B4-BE49-F238E27FC236}">
                <a16:creationId xmlns:a16="http://schemas.microsoft.com/office/drawing/2014/main" id="{D8F62579-8A0A-8271-3BB3-61424200069A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18436" name="Slide Number Placeholder 3">
            <a:extLst>
              <a:ext uri="{FF2B5EF4-FFF2-40B4-BE49-F238E27FC236}">
                <a16:creationId xmlns:a16="http://schemas.microsoft.com/office/drawing/2014/main" id="{D1647979-12FE-8326-B639-E2862BF66A6E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F114F611-3BA9-4D63-87BE-6C1B5F37C6E5}" type="slidenum">
              <a:rPr lang="en-GB" altLang="en-US"/>
              <a:pPr>
                <a:spcBef>
                  <a:spcPct val="0"/>
                </a:spcBef>
              </a:pPr>
              <a:t>5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lide Image Placeholder 1">
            <a:extLst>
              <a:ext uri="{FF2B5EF4-FFF2-40B4-BE49-F238E27FC236}">
                <a16:creationId xmlns:a16="http://schemas.microsoft.com/office/drawing/2014/main" id="{FC6A98BA-BFFB-9FD0-9337-1C6AF292C334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Notes Placeholder 2">
            <a:extLst>
              <a:ext uri="{FF2B5EF4-FFF2-40B4-BE49-F238E27FC236}">
                <a16:creationId xmlns:a16="http://schemas.microsoft.com/office/drawing/2014/main" id="{78CE0516-CC6C-2437-4AE8-5E503113311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0484" name="Slide Number Placeholder 3">
            <a:extLst>
              <a:ext uri="{FF2B5EF4-FFF2-40B4-BE49-F238E27FC236}">
                <a16:creationId xmlns:a16="http://schemas.microsoft.com/office/drawing/2014/main" id="{26D76CB2-99E9-0C9E-57FA-E46EEA49D27B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E090A036-EA01-40E0-A759-E0075DCD4E23}" type="slidenum">
              <a:rPr lang="en-GB" altLang="en-US"/>
              <a:pPr>
                <a:spcBef>
                  <a:spcPct val="0"/>
                </a:spcBef>
              </a:pPr>
              <a:t>6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lide Image Placeholder 1">
            <a:extLst>
              <a:ext uri="{FF2B5EF4-FFF2-40B4-BE49-F238E27FC236}">
                <a16:creationId xmlns:a16="http://schemas.microsoft.com/office/drawing/2014/main" id="{CB39721F-A166-E1CB-6A27-6313115376C7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Notes Placeholder 2">
            <a:extLst>
              <a:ext uri="{FF2B5EF4-FFF2-40B4-BE49-F238E27FC236}">
                <a16:creationId xmlns:a16="http://schemas.microsoft.com/office/drawing/2014/main" id="{A887C1A8-FC2A-47C4-D7CF-44808FB619C7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2532" name="Slide Number Placeholder 3">
            <a:extLst>
              <a:ext uri="{FF2B5EF4-FFF2-40B4-BE49-F238E27FC236}">
                <a16:creationId xmlns:a16="http://schemas.microsoft.com/office/drawing/2014/main" id="{D7CBFB3C-E79E-E07E-CC71-C7D73D164A15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647F63CC-7D1E-4B41-9DEE-06BD7CD33C77}" type="slidenum">
              <a:rPr lang="en-GB" altLang="en-US"/>
              <a:pPr>
                <a:spcBef>
                  <a:spcPct val="0"/>
                </a:spcBef>
              </a:pPr>
              <a:t>7</a:t>
            </a:fld>
            <a:endParaRPr lang="en-GB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lide Image Placeholder 1">
            <a:extLst>
              <a:ext uri="{FF2B5EF4-FFF2-40B4-BE49-F238E27FC236}">
                <a16:creationId xmlns:a16="http://schemas.microsoft.com/office/drawing/2014/main" id="{013ACAE0-3FFC-928E-C938-3DAC246C294E}"/>
              </a:ext>
            </a:extLst>
          </p:cNvPr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Notes Placeholder 2">
            <a:extLst>
              <a:ext uri="{FF2B5EF4-FFF2-40B4-BE49-F238E27FC236}">
                <a16:creationId xmlns:a16="http://schemas.microsoft.com/office/drawing/2014/main" id="{8CEEED92-C746-2FC4-3770-5CE061A03F21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en-GB" altLang="en-US"/>
          </a:p>
        </p:txBody>
      </p:sp>
      <p:sp>
        <p:nvSpPr>
          <p:cNvPr id="26628" name="Slide Number Placeholder 3">
            <a:extLst>
              <a:ext uri="{FF2B5EF4-FFF2-40B4-BE49-F238E27FC236}">
                <a16:creationId xmlns:a16="http://schemas.microsoft.com/office/drawing/2014/main" id="{31FA8FAD-D9E0-1C6F-E752-69ED6B92F0D8}"/>
              </a:ext>
            </a:extLst>
          </p:cNvPr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C881290B-B78E-4210-A0F8-20138C602E87}" type="slidenum">
              <a:rPr lang="en-GB" altLang="en-US"/>
              <a:pPr>
                <a:spcBef>
                  <a:spcPct val="0"/>
                </a:spcBef>
              </a:pPr>
              <a:t>10</a:t>
            </a:fld>
            <a:endParaRPr lang="en-GB" alt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Isosceles Triangle 1">
            <a:extLst>
              <a:ext uri="{FF2B5EF4-FFF2-40B4-BE49-F238E27FC236}">
                <a16:creationId xmlns:a16="http://schemas.microsoft.com/office/drawing/2014/main" id="{29AA2D61-F28A-C0DC-A8AF-8DDA0BB2A101}"/>
              </a:ext>
            </a:extLst>
          </p:cNvPr>
          <p:cNvSpPr/>
          <p:nvPr/>
        </p:nvSpPr>
        <p:spPr>
          <a:xfrm rot="16200000">
            <a:off x="7553325" y="5254626"/>
            <a:ext cx="1893887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540544" y="776288"/>
            <a:ext cx="8062912" cy="1470025"/>
          </a:xfrm>
        </p:spPr>
        <p:txBody>
          <a:bodyPr anchor="b"/>
          <a:lstStyle>
            <a:lvl1pPr algn="r">
              <a:defRPr sz="44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540544" y="2250280"/>
            <a:ext cx="8062912" cy="1752600"/>
          </a:xfrm>
        </p:spPr>
        <p:txBody>
          <a:bodyPr/>
          <a:lstStyle>
            <a:lvl1pPr marL="0" marR="36576" indent="0" algn="r">
              <a:spcBef>
                <a:spcPts val="0"/>
              </a:spcBef>
              <a:buNone/>
              <a:defRPr>
                <a:ln>
                  <a:solidFill>
                    <a:schemeClr val="bg2"/>
                  </a:solidFill>
                </a:ln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3" name="Date Placeholder 27">
            <a:extLst>
              <a:ext uri="{FF2B5EF4-FFF2-40B4-BE49-F238E27FC236}">
                <a16:creationId xmlns:a16="http://schemas.microsoft.com/office/drawing/2014/main" id="{325BC6CC-6F00-E767-383F-1174E7016B0F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1371600" y="6011863"/>
            <a:ext cx="5791200" cy="365125"/>
          </a:xfrm>
        </p:spPr>
        <p:txBody>
          <a:bodyPr tIns="0" bIns="0" anchor="t"/>
          <a:lstStyle>
            <a:lvl1pPr algn="r">
              <a:defRPr sz="1000"/>
            </a:lvl1pPr>
          </a:lstStyle>
          <a:p>
            <a:pPr>
              <a:defRPr/>
            </a:pPr>
            <a:fld id="{8F54CE1F-CBBB-4DA4-9254-0422993D3FE1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4" name="Footer Placeholder 16">
            <a:extLst>
              <a:ext uri="{FF2B5EF4-FFF2-40B4-BE49-F238E27FC236}">
                <a16:creationId xmlns:a16="http://schemas.microsoft.com/office/drawing/2014/main" id="{B493E1C7-EA9B-7501-44F0-E925FC573F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371600" y="5649913"/>
            <a:ext cx="5791200" cy="365125"/>
          </a:xfrm>
        </p:spPr>
        <p:txBody>
          <a:bodyPr tIns="0" bIns="0"/>
          <a:lstStyle>
            <a:lvl1pPr algn="r">
              <a:defRPr sz="11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8">
            <a:extLst>
              <a:ext uri="{FF2B5EF4-FFF2-40B4-BE49-F238E27FC236}">
                <a16:creationId xmlns:a16="http://schemas.microsoft.com/office/drawing/2014/main" id="{67D07D05-1195-02F5-69AC-47DF2666E1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391525" y="5753100"/>
            <a:ext cx="503238" cy="365125"/>
          </a:xfrm>
        </p:spPr>
        <p:txBody>
          <a:bodyPr anchor="ctr"/>
          <a:lstStyle>
            <a:lvl1pPr>
              <a:defRPr sz="1300" smtClean="0">
                <a:solidFill>
                  <a:srgbClr val="FFFFFF"/>
                </a:solidFill>
              </a:defRPr>
            </a:lvl1pPr>
          </a:lstStyle>
          <a:p>
            <a:pPr>
              <a:defRPr/>
            </a:pPr>
            <a:fld id="{98BBCCF6-9763-4556-99BC-E228F9A2305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45528211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67494"/>
            <a:ext cx="8229600" cy="1399032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882808"/>
            <a:ext cx="8229600" cy="4572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4C96621-5AF2-ABF4-0169-47EBC133E0A8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91075" y="6480175"/>
            <a:ext cx="213360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AC3E8-3583-4E16-89AD-DD8209440252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7EDBD6C-B5ED-F44A-7CFC-75B11307AF6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59263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8CB8F4E-FE90-695D-90D6-5BDB78D17F8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D3569EE0-209A-4DAD-B760-9EB99921A9C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50284181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ight Triangle 3">
            <a:extLst>
              <a:ext uri="{FF2B5EF4-FFF2-40B4-BE49-F238E27FC236}">
                <a16:creationId xmlns:a16="http://schemas.microsoft.com/office/drawing/2014/main" id="{50D19367-1CFE-B6C3-F1D2-F3653B550180}"/>
              </a:ext>
            </a:extLst>
          </p:cNvPr>
          <p:cNvSpPr/>
          <p:nvPr/>
        </p:nvSpPr>
        <p:spPr>
          <a:xfrm flipV="1">
            <a:off x="6350" y="6350"/>
            <a:ext cx="9131300" cy="6837363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sp>
        <p:nvSpPr>
          <p:cNvPr id="5" name="Isosceles Triangle 4">
            <a:extLst>
              <a:ext uri="{FF2B5EF4-FFF2-40B4-BE49-F238E27FC236}">
                <a16:creationId xmlns:a16="http://schemas.microsoft.com/office/drawing/2014/main" id="{A6F24422-CC12-B983-7C2E-14D891787E5B}"/>
              </a:ext>
            </a:extLst>
          </p:cNvPr>
          <p:cNvSpPr/>
          <p:nvPr/>
        </p:nvSpPr>
        <p:spPr>
          <a:xfrm rot="5400000" flipV="1">
            <a:off x="7553325" y="309563"/>
            <a:ext cx="1893888" cy="1293812"/>
          </a:xfrm>
          <a:prstGeom prst="triangle">
            <a:avLst>
              <a:gd name="adj" fmla="val 51323"/>
            </a:avLst>
          </a:prstGeom>
          <a:gradFill flip="none" rotWithShape="1">
            <a:gsLst>
              <a:gs pos="0">
                <a:schemeClr val="accent1">
                  <a:shade val="30000"/>
                  <a:satMod val="155000"/>
                  <a:alpha val="100000"/>
                </a:schemeClr>
              </a:gs>
              <a:gs pos="60000">
                <a:schemeClr val="accent1">
                  <a:satMod val="160000"/>
                  <a:alpha val="100000"/>
                </a:schemeClr>
              </a:gs>
              <a:gs pos="100000">
                <a:schemeClr val="accent1">
                  <a:tint val="70000"/>
                  <a:satMod val="200000"/>
                  <a:alpha val="100000"/>
                </a:schemeClr>
              </a:gs>
            </a:gsLst>
            <a:lin ang="155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6" name="Straight Connector 5">
            <a:extLst>
              <a:ext uri="{FF2B5EF4-FFF2-40B4-BE49-F238E27FC236}">
                <a16:creationId xmlns:a16="http://schemas.microsoft.com/office/drawing/2014/main" id="{44863AD3-45B6-10C5-7C8F-A4BD4F56DC3A}"/>
              </a:ext>
            </a:extLst>
          </p:cNvPr>
          <p:cNvCxnSpPr/>
          <p:nvPr/>
        </p:nvCxnSpPr>
        <p:spPr>
          <a:xfrm rot="10800000">
            <a:off x="6469063" y="9525"/>
            <a:ext cx="2673350" cy="1900238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7" name="Straight Connector 6">
            <a:extLst>
              <a:ext uri="{FF2B5EF4-FFF2-40B4-BE49-F238E27FC236}">
                <a16:creationId xmlns:a16="http://schemas.microsoft.com/office/drawing/2014/main" id="{0CF14AFB-BC35-E9FF-3BDE-96A50995946B}"/>
              </a:ext>
            </a:extLst>
          </p:cNvPr>
          <p:cNvCxnSpPr/>
          <p:nvPr/>
        </p:nvCxnSpPr>
        <p:spPr>
          <a:xfrm flipV="1"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271464"/>
            <a:ext cx="7239000" cy="1362075"/>
          </a:xfrm>
        </p:spPr>
        <p:txBody>
          <a:bodyPr/>
          <a:lstStyle>
            <a:lvl1pPr marL="0" algn="l">
              <a:buNone/>
              <a:defRPr sz="3600" b="1" cap="none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633536"/>
            <a:ext cx="3886200" cy="2286000"/>
          </a:xfrm>
        </p:spPr>
        <p:txBody>
          <a:bodyPr/>
          <a:lstStyle>
            <a:lvl1pPr marL="54864" indent="0" algn="l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8" name="Date Placeholder 3">
            <a:extLst>
              <a:ext uri="{FF2B5EF4-FFF2-40B4-BE49-F238E27FC236}">
                <a16:creationId xmlns:a16="http://schemas.microsoft.com/office/drawing/2014/main" id="{CD9D7B4A-8F41-03FD-7666-686682B2E6B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956425" y="6477000"/>
            <a:ext cx="2133600" cy="30480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E36C7C-8631-4F62-B81E-0B955FE2864C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9" name="Footer Placeholder 4">
            <a:extLst>
              <a:ext uri="{FF2B5EF4-FFF2-40B4-BE49-F238E27FC236}">
                <a16:creationId xmlns:a16="http://schemas.microsoft.com/office/drawing/2014/main" id="{5C4DADBF-1E58-B2AE-E47C-F2517EED6DC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2619375" y="6481763"/>
            <a:ext cx="4260850" cy="300037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10" name="Slide Number Placeholder 5">
            <a:extLst>
              <a:ext uri="{FF2B5EF4-FFF2-40B4-BE49-F238E27FC236}">
                <a16:creationId xmlns:a16="http://schemas.microsoft.com/office/drawing/2014/main" id="{92460187-2D57-7720-F6BC-D5BDA7B7C67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50263" y="809625"/>
            <a:ext cx="503237" cy="300038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9809908D-715E-4036-BA8F-23C37DBC8A5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86328083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 marL="0" algn="l"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22437"/>
            <a:ext cx="4038600" cy="4525963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13">
            <a:extLst>
              <a:ext uri="{FF2B5EF4-FFF2-40B4-BE49-F238E27FC236}">
                <a16:creationId xmlns:a16="http://schemas.microsoft.com/office/drawing/2014/main" id="{C656803F-6E4C-FBB3-F880-EB304D4F151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A22B1D-133D-4ADD-A8BB-BAC8914A10ED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6" name="Footer Placeholder 2">
            <a:extLst>
              <a:ext uri="{FF2B5EF4-FFF2-40B4-BE49-F238E27FC236}">
                <a16:creationId xmlns:a16="http://schemas.microsoft.com/office/drawing/2014/main" id="{0569F6F9-68E3-D545-D576-BC6825DB7FB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22">
            <a:extLst>
              <a:ext uri="{FF2B5EF4-FFF2-40B4-BE49-F238E27FC236}">
                <a16:creationId xmlns:a16="http://schemas.microsoft.com/office/drawing/2014/main" id="{9BDE216E-14DE-C8A8-0EF2-6A477A9BF40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AF80C-B6DD-48C3-9AC7-0E0497232B3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831164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48198" y="290732"/>
            <a:ext cx="1066800" cy="6153912"/>
          </a:xfrm>
        </p:spPr>
        <p:txBody>
          <a:bodyPr vert="vert270" anchor="b"/>
          <a:lstStyle>
            <a:lvl1pPr marL="0" algn="ctr">
              <a:defRPr sz="3300" b="1">
                <a:ln w="6350">
                  <a:solidFill>
                    <a:schemeClr val="tx1"/>
                  </a:solidFill>
                </a:ln>
                <a:solidFill>
                  <a:schemeClr val="tx1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365006" y="290732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1365006" y="3427124"/>
            <a:ext cx="581024" cy="3017520"/>
          </a:xfrm>
          <a:solidFill>
            <a:schemeClr val="bg1"/>
          </a:solidFill>
          <a:ln w="12700">
            <a:noFill/>
          </a:ln>
        </p:spPr>
        <p:txBody>
          <a:bodyPr vert="vert270" anchor="ctr"/>
          <a:lstStyle>
            <a:lvl1pPr marL="0" indent="0" algn="ctr">
              <a:buNone/>
              <a:defRPr sz="16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Content Placeholder 4"/>
          <p:cNvSpPr>
            <a:spLocks noGrp="1"/>
          </p:cNvSpPr>
          <p:nvPr>
            <p:ph sz="quarter" idx="2"/>
          </p:nvPr>
        </p:nvSpPr>
        <p:spPr>
          <a:xfrm>
            <a:off x="2022230" y="290732"/>
            <a:ext cx="6858000" cy="3017520"/>
          </a:xfrm>
        </p:spPr>
        <p:txBody>
          <a:bodyPr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022230" y="3427124"/>
            <a:ext cx="6858000" cy="301752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5ED22D4-45D6-608D-E05B-08726638D3D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4791075" y="6481763"/>
            <a:ext cx="2130425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79A5DBC-F710-4D69-97F9-F1B635D22D41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C782F4F-F77F-FCFD-2D3D-5626291C82D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457200" y="6481763"/>
            <a:ext cx="4260850" cy="3016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3B7D09-F2C2-FC06-486C-A75FA469A5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7589838" y="6483350"/>
            <a:ext cx="503237" cy="301625"/>
          </a:xfrm>
        </p:spPr>
        <p:txBody>
          <a:bodyPr/>
          <a:lstStyle>
            <a:lvl1pPr>
              <a:defRPr smtClean="0"/>
            </a:lvl1pPr>
          </a:lstStyle>
          <a:p>
            <a:pPr>
              <a:defRPr/>
            </a:pPr>
            <a:fld id="{3CE31479-9A61-462A-BB56-2145104C71AF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782062582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13">
            <a:extLst>
              <a:ext uri="{FF2B5EF4-FFF2-40B4-BE49-F238E27FC236}">
                <a16:creationId xmlns:a16="http://schemas.microsoft.com/office/drawing/2014/main" id="{4C03919F-23AD-60C0-1FB1-42361B83205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786AE1-B9B9-4644-A17C-1593CA87D259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4" name="Footer Placeholder 2">
            <a:extLst>
              <a:ext uri="{FF2B5EF4-FFF2-40B4-BE49-F238E27FC236}">
                <a16:creationId xmlns:a16="http://schemas.microsoft.com/office/drawing/2014/main" id="{31423EE3-7F95-1F64-411B-C4EBDBF9E43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22">
            <a:extLst>
              <a:ext uri="{FF2B5EF4-FFF2-40B4-BE49-F238E27FC236}">
                <a16:creationId xmlns:a16="http://schemas.microsoft.com/office/drawing/2014/main" id="{03B6963B-EF55-E94F-44C7-235BEBDBD46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B65AED-F2CF-4554-AC36-CE3D31AC26D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622097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3">
            <a:extLst>
              <a:ext uri="{FF2B5EF4-FFF2-40B4-BE49-F238E27FC236}">
                <a16:creationId xmlns:a16="http://schemas.microsoft.com/office/drawing/2014/main" id="{757CA11B-C8AF-0E41-4FAB-960118793B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9C5E09-1A52-46EF-90C9-5DADE7559C2C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212F915-F151-5F9B-518A-DDFE23D1CA9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22">
            <a:extLst>
              <a:ext uri="{FF2B5EF4-FFF2-40B4-BE49-F238E27FC236}">
                <a16:creationId xmlns:a16="http://schemas.microsoft.com/office/drawing/2014/main" id="{43ED9383-654B-E6AC-7AD8-C96E6E59CB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11B29F-6C2E-4CD1-BE1D-BB810850623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80480713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367664"/>
            <a:ext cx="914400" cy="5943600"/>
          </a:xfrm>
        </p:spPr>
        <p:txBody>
          <a:bodyPr vert="vert270" anchor="b"/>
          <a:lstStyle>
            <a:lvl1pPr marL="0" marR="18288" algn="r">
              <a:spcBef>
                <a:spcPts val="0"/>
              </a:spcBef>
              <a:buNone/>
              <a:defRPr sz="2900" b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1135856" y="367664"/>
            <a:ext cx="2438400" cy="5943600"/>
          </a:xfrm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1"/>
          </p:nvPr>
        </p:nvSpPr>
        <p:spPr>
          <a:xfrm>
            <a:off x="3651250" y="320040"/>
            <a:ext cx="5276088" cy="5989320"/>
          </a:xfrm>
        </p:spPr>
        <p:txBody>
          <a:bodyPr/>
          <a:lstStyle>
            <a:lvl1pPr>
              <a:spcBef>
                <a:spcPts val="0"/>
              </a:spcBef>
              <a:defRPr sz="30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4065083E-A4BE-C702-3789-24B078364D2E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278563" y="6556375"/>
            <a:ext cx="21336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3155BF5D-B2E8-4609-B62D-F163AD5B25EA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64DEFA1-593B-3CA7-4C99-A7C7008844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35063" y="6556375"/>
            <a:ext cx="514350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75305B1-6363-6190-4E4B-FB531236A2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410575" y="6556375"/>
            <a:ext cx="503238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0EB43407-7463-4198-A998-5D4F4A3E1729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92953203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9456" y="150896"/>
            <a:ext cx="914400" cy="6400800"/>
          </a:xfrm>
        </p:spPr>
        <p:txBody>
          <a:bodyPr vert="vert270" anchor="b"/>
          <a:lstStyle>
            <a:lvl1pPr marL="0" algn="l">
              <a:buNone/>
              <a:defRPr sz="3000" b="0" cap="all" baseline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138237" y="373966"/>
            <a:ext cx="7333488" cy="5486400"/>
          </a:xfrm>
          <a:solidFill>
            <a:schemeClr val="bg2">
              <a:shade val="50000"/>
            </a:schemeClr>
          </a:solidFill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43000" y="5867400"/>
            <a:ext cx="7333488" cy="685800"/>
          </a:xfrm>
          <a:solidFill>
            <a:schemeClr val="accent1">
              <a:alpha val="15000"/>
            </a:schemeClr>
          </a:solidFill>
          <a:ln>
            <a:solidFill>
              <a:schemeClr val="accent1"/>
            </a:solidFill>
            <a:miter lim="800000"/>
          </a:ln>
        </p:spPr>
        <p:txBody>
          <a:bodyPr/>
          <a:lstStyle>
            <a:lvl1pPr marL="0" indent="0">
              <a:spcBef>
                <a:spcPts val="0"/>
              </a:spcBef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C6481AB-93B1-B12A-80BA-2EFB87C86ACA}"/>
              </a:ext>
            </a:extLst>
          </p:cNvPr>
          <p:cNvSpPr>
            <a:spLocks noGrp="1"/>
          </p:cNvSpPr>
          <p:nvPr>
            <p:ph type="dt" sz="half" idx="10"/>
          </p:nvPr>
        </p:nvSpPr>
        <p:spPr>
          <a:xfrm>
            <a:off x="6108700" y="6556375"/>
            <a:ext cx="2101850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fld id="{A8CF36EF-F28A-467B-BEB7-86D982E891D9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CCA7601-E791-66DC-4713-A256232C44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1169988" y="6557963"/>
            <a:ext cx="4948237" cy="301625"/>
          </a:xfrm>
        </p:spPr>
        <p:txBody>
          <a:bodyPr/>
          <a:lstStyle>
            <a:lvl1pPr>
              <a:defRPr sz="900"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D8BADDE-851E-89F3-F0BD-B2757C49327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>
          <a:xfrm>
            <a:off x="8216900" y="6556375"/>
            <a:ext cx="366713" cy="301625"/>
          </a:xfrm>
        </p:spPr>
        <p:txBody>
          <a:bodyPr/>
          <a:lstStyle>
            <a:lvl1pPr>
              <a:defRPr sz="900" smtClean="0"/>
            </a:lvl1pPr>
          </a:lstStyle>
          <a:p>
            <a:pPr>
              <a:defRPr/>
            </a:pPr>
            <a:fld id="{D90D891C-53B4-4F13-9EFD-E7B0DB60EFE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4081505208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DAC42938-C4F6-DD43-1C1D-1DA63A4C505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A06F04-B2EC-4817-9C2F-CE201E5A4D9B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93530A1B-583B-ED9D-F3BF-E21BB6660F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80BF47F5-4689-258C-0B74-4F291ABE7C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3E19EC-B619-4B71-8A62-9C136D95981A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1284268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381000"/>
            <a:ext cx="1905000" cy="54864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81000"/>
            <a:ext cx="6248400" cy="54864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13">
            <a:extLst>
              <a:ext uri="{FF2B5EF4-FFF2-40B4-BE49-F238E27FC236}">
                <a16:creationId xmlns:a16="http://schemas.microsoft.com/office/drawing/2014/main" id="{408060AC-756D-FC45-F757-F56A889D346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EA87F3-38DA-4BD7-AFFA-DE21987C5BD8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5" name="Footer Placeholder 2">
            <a:extLst>
              <a:ext uri="{FF2B5EF4-FFF2-40B4-BE49-F238E27FC236}">
                <a16:creationId xmlns:a16="http://schemas.microsoft.com/office/drawing/2014/main" id="{6355BCD3-C0AF-BE6A-83F5-7429F7DF3F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22">
            <a:extLst>
              <a:ext uri="{FF2B5EF4-FFF2-40B4-BE49-F238E27FC236}">
                <a16:creationId xmlns:a16="http://schemas.microsoft.com/office/drawing/2014/main" id="{EF3BF8C2-DD4B-889A-5039-00144E1424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D2221C-D0C2-4A3F-9EBA-17DE8FBB7D8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624868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99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ight Triangle 10">
            <a:extLst>
              <a:ext uri="{FF2B5EF4-FFF2-40B4-BE49-F238E27FC236}">
                <a16:creationId xmlns:a16="http://schemas.microsoft.com/office/drawing/2014/main" id="{9A191F86-4B46-2BFD-783A-5ABE9A364F92}"/>
              </a:ext>
            </a:extLst>
          </p:cNvPr>
          <p:cNvSpPr/>
          <p:nvPr/>
        </p:nvSpPr>
        <p:spPr>
          <a:xfrm>
            <a:off x="6350" y="14288"/>
            <a:ext cx="9131300" cy="6837362"/>
          </a:xfrm>
          <a:prstGeom prst="rtTriangle">
            <a:avLst/>
          </a:prstGeom>
          <a:gradFill flip="none" rotWithShape="1">
            <a:gsLst>
              <a:gs pos="0">
                <a:schemeClr val="tx2">
                  <a:alpha val="10000"/>
                </a:schemeClr>
              </a:gs>
              <a:gs pos="70000">
                <a:schemeClr val="tx2">
                  <a:alpha val="8000"/>
                </a:schemeClr>
              </a:gs>
              <a:gs pos="100000">
                <a:schemeClr val="tx2">
                  <a:alpha val="1000"/>
                </a:schemeClr>
              </a:gs>
            </a:gsLst>
            <a:lin ang="8000000" scaled="1"/>
            <a:tileRect/>
          </a:gra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/>
          </a:p>
        </p:txBody>
      </p:sp>
      <p:cxnSp>
        <p:nvCxnSpPr>
          <p:cNvPr id="8" name="Straight Connector 7">
            <a:extLst>
              <a:ext uri="{FF2B5EF4-FFF2-40B4-BE49-F238E27FC236}">
                <a16:creationId xmlns:a16="http://schemas.microsoft.com/office/drawing/2014/main" id="{8A57A1D7-3FEE-4D40-2339-F133B6728632}"/>
              </a:ext>
            </a:extLst>
          </p:cNvPr>
          <p:cNvCxnSpPr/>
          <p:nvPr/>
        </p:nvCxnSpPr>
        <p:spPr>
          <a:xfrm>
            <a:off x="0" y="6350"/>
            <a:ext cx="9137650" cy="6845300"/>
          </a:xfrm>
          <a:prstGeom prst="line">
            <a:avLst/>
          </a:prstGeom>
          <a:noFill/>
          <a:ln w="5000" cap="rnd" cmpd="sng" algn="ctr">
            <a:solidFill>
              <a:schemeClr val="bg2">
                <a:tint val="55000"/>
                <a:satMod val="200000"/>
                <a:alpha val="3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9" name="Straight Connector 8">
            <a:extLst>
              <a:ext uri="{FF2B5EF4-FFF2-40B4-BE49-F238E27FC236}">
                <a16:creationId xmlns:a16="http://schemas.microsoft.com/office/drawing/2014/main" id="{2B118804-D609-4F5C-CFC4-C74B01BCB5E3}"/>
              </a:ext>
            </a:extLst>
          </p:cNvPr>
          <p:cNvCxnSpPr/>
          <p:nvPr/>
        </p:nvCxnSpPr>
        <p:spPr>
          <a:xfrm rot="10800000" flipV="1">
            <a:off x="6469063" y="4948238"/>
            <a:ext cx="2673350" cy="1900237"/>
          </a:xfrm>
          <a:prstGeom prst="line">
            <a:avLst/>
          </a:prstGeom>
          <a:noFill/>
          <a:ln w="6000" cap="rnd" cmpd="sng" algn="ctr">
            <a:solidFill>
              <a:schemeClr val="bg2">
                <a:tint val="50000"/>
                <a:satMod val="200000"/>
                <a:alpha val="45000"/>
              </a:schemeClr>
            </a:solidFill>
            <a:prstDash val="solid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22" name="Title Placeholder 21">
            <a:extLst>
              <a:ext uri="{FF2B5EF4-FFF2-40B4-BE49-F238E27FC236}">
                <a16:creationId xmlns:a16="http://schemas.microsoft.com/office/drawing/2014/main" id="{A16CA93B-8E78-22C4-B130-8D28482F11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57200" y="268288"/>
            <a:ext cx="8229600" cy="1398587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1030" name="Text Placeholder 12">
            <a:extLst>
              <a:ext uri="{FF2B5EF4-FFF2-40B4-BE49-F238E27FC236}">
                <a16:creationId xmlns:a16="http://schemas.microsoft.com/office/drawing/2014/main" id="{A4C62EB5-0265-4B5B-17D5-C4CB883C1CB8}"/>
              </a:ext>
            </a:extLst>
          </p:cNvPr>
          <p:cNvSpPr>
            <a:spLocks noGrp="1"/>
          </p:cNvSpPr>
          <p:nvPr>
            <p:ph type="body" idx="1"/>
          </p:nvPr>
        </p:nvSpPr>
        <p:spPr bwMode="auto">
          <a:xfrm>
            <a:off x="457200" y="1882775"/>
            <a:ext cx="8229600" cy="4572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  <p:sp>
        <p:nvSpPr>
          <p:cNvPr id="14" name="Date Placeholder 13">
            <a:extLst>
              <a:ext uri="{FF2B5EF4-FFF2-40B4-BE49-F238E27FC236}">
                <a16:creationId xmlns:a16="http://schemas.microsoft.com/office/drawing/2014/main" id="{F2B4C211-978C-C30E-C80A-20A5C937A83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91075" y="6481763"/>
            <a:ext cx="2133600" cy="3016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 b="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C4D8F4A-331F-4A30-950D-7CA42C17E942}" type="datetimeFigureOut">
              <a:rPr lang="en-US"/>
              <a:pPr>
                <a:defRPr/>
              </a:pPr>
              <a:t>9/9/2026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7D8DE8C-C10E-7BE7-C9F4-6498C0CC6440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57200" y="6481763"/>
            <a:ext cx="4259263" cy="3016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5528FDDA-B24C-5A4B-0AB1-35FC5986588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7589838" y="6481763"/>
            <a:ext cx="503237" cy="301625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/>
            </a:lvl1pPr>
          </a:lstStyle>
          <a:p>
            <a:pPr>
              <a:defRPr/>
            </a:pPr>
            <a:fld id="{F2461969-6A9D-4C61-BC4F-3C190BEB758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43" r:id="rId1"/>
    <p:sldLayoutId id="2147484044" r:id="rId2"/>
    <p:sldLayoutId id="2147484045" r:id="rId3"/>
    <p:sldLayoutId id="2147484038" r:id="rId4"/>
    <p:sldLayoutId id="2147484046" r:id="rId5"/>
    <p:sldLayoutId id="2147484039" r:id="rId6"/>
    <p:sldLayoutId id="2147484040" r:id="rId7"/>
    <p:sldLayoutId id="2147484047" r:id="rId8"/>
    <p:sldLayoutId id="2147484048" r:id="rId9"/>
    <p:sldLayoutId id="2147484041" r:id="rId10"/>
    <p:sldLayoutId id="2147484042" r:id="rId11"/>
  </p:sldLayoutIdLst>
  <p:txStyles>
    <p:titleStyle>
      <a:lvl1pPr marL="484188" algn="l" rtl="0" eaLnBrk="0" fontAlgn="base" hangingPunct="0">
        <a:spcBef>
          <a:spcPct val="0"/>
        </a:spcBef>
        <a:spcAft>
          <a:spcPct val="0"/>
        </a:spcAft>
        <a:defRPr sz="4200" kern="1200">
          <a:ln w="6350">
            <a:solidFill>
              <a:schemeClr val="accent1">
                <a:shade val="43000"/>
              </a:schemeClr>
            </a:solidFill>
          </a:ln>
          <a:solidFill>
            <a:srgbClr val="9C9C9C"/>
          </a:solidFill>
          <a:effectLst>
            <a:outerShdw blurRad="26000" dist="26000" dir="14500000" algn="tl" rotWithShape="0">
              <a:srgbClr val="000000">
                <a:alpha val="40000"/>
              </a:srgbClr>
            </a:outerShdw>
          </a:effectLst>
          <a:latin typeface="+mj-lt"/>
          <a:ea typeface="+mj-ea"/>
          <a:cs typeface="+mj-cs"/>
        </a:defRPr>
      </a:lvl1pPr>
      <a:lvl2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9C9C9C"/>
          </a:solidFill>
          <a:latin typeface="Century Gothic" pitchFamily="34" charset="0"/>
        </a:defRPr>
      </a:lvl2pPr>
      <a:lvl3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9C9C9C"/>
          </a:solidFill>
          <a:latin typeface="Century Gothic" pitchFamily="34" charset="0"/>
        </a:defRPr>
      </a:lvl3pPr>
      <a:lvl4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9C9C9C"/>
          </a:solidFill>
          <a:latin typeface="Century Gothic" pitchFamily="34" charset="0"/>
        </a:defRPr>
      </a:lvl4pPr>
      <a:lvl5pPr marL="484188" algn="l" rtl="0" eaLnBrk="0" fontAlgn="base" hangingPunct="0">
        <a:spcBef>
          <a:spcPct val="0"/>
        </a:spcBef>
        <a:spcAft>
          <a:spcPct val="0"/>
        </a:spcAft>
        <a:defRPr sz="4200">
          <a:solidFill>
            <a:srgbClr val="9C9C9C"/>
          </a:solidFill>
          <a:latin typeface="Century Gothic" pitchFamily="34" charset="0"/>
        </a:defRPr>
      </a:lvl5pPr>
      <a:lvl6pPr marL="941388" algn="l" rtl="0" fontAlgn="base">
        <a:spcBef>
          <a:spcPct val="0"/>
        </a:spcBef>
        <a:spcAft>
          <a:spcPct val="0"/>
        </a:spcAft>
        <a:defRPr sz="4200">
          <a:solidFill>
            <a:srgbClr val="9C9C9C"/>
          </a:solidFill>
          <a:latin typeface="Century Gothic" pitchFamily="34" charset="0"/>
        </a:defRPr>
      </a:lvl6pPr>
      <a:lvl7pPr marL="1398588" algn="l" rtl="0" fontAlgn="base">
        <a:spcBef>
          <a:spcPct val="0"/>
        </a:spcBef>
        <a:spcAft>
          <a:spcPct val="0"/>
        </a:spcAft>
        <a:defRPr sz="4200">
          <a:solidFill>
            <a:srgbClr val="9C9C9C"/>
          </a:solidFill>
          <a:latin typeface="Century Gothic" pitchFamily="34" charset="0"/>
        </a:defRPr>
      </a:lvl7pPr>
      <a:lvl8pPr marL="1855788" algn="l" rtl="0" fontAlgn="base">
        <a:spcBef>
          <a:spcPct val="0"/>
        </a:spcBef>
        <a:spcAft>
          <a:spcPct val="0"/>
        </a:spcAft>
        <a:defRPr sz="4200">
          <a:solidFill>
            <a:srgbClr val="9C9C9C"/>
          </a:solidFill>
          <a:latin typeface="Century Gothic" pitchFamily="34" charset="0"/>
        </a:defRPr>
      </a:lvl8pPr>
      <a:lvl9pPr marL="2312988" algn="l" rtl="0" fontAlgn="base">
        <a:spcBef>
          <a:spcPct val="0"/>
        </a:spcBef>
        <a:spcAft>
          <a:spcPct val="0"/>
        </a:spcAft>
        <a:defRPr sz="4200">
          <a:solidFill>
            <a:srgbClr val="9C9C9C"/>
          </a:solidFill>
          <a:latin typeface="Century Gothic" pitchFamily="34" charset="0"/>
        </a:defRPr>
      </a:lvl9pPr>
    </p:titleStyle>
    <p:bodyStyle>
      <a:lvl1pPr marL="447675" indent="-382588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0000"/>
        <a:buFont typeface="Wingdings 2" panose="05020102010507070707" pitchFamily="18" charset="2"/>
        <a:buChar char=""/>
        <a:defRPr sz="3000" kern="1200">
          <a:solidFill>
            <a:schemeClr val="tx1"/>
          </a:solidFill>
          <a:latin typeface="+mn-lt"/>
          <a:ea typeface="+mn-ea"/>
          <a:cs typeface="+mn-cs"/>
        </a:defRPr>
      </a:lvl1pPr>
      <a:lvl2pPr marL="822325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95000"/>
        <a:buFont typeface="Verdana" panose="020B0604030504040204" pitchFamily="34" charset="0"/>
        <a:buChar char="›"/>
        <a:defRPr sz="2600" kern="1200">
          <a:solidFill>
            <a:schemeClr val="tx1"/>
          </a:solidFill>
          <a:latin typeface="+mn-lt"/>
          <a:ea typeface="+mn-ea"/>
          <a:cs typeface="+mn-cs"/>
        </a:defRPr>
      </a:lvl2pPr>
      <a:lvl3pPr marL="11049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-2095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Font typeface="Wingdings 2" panose="05020102010507070707" pitchFamily="18" charset="2"/>
        <a:buChar char="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600200" indent="-209550" algn="l" rtl="0" eaLnBrk="0" fontAlgn="base" hangingPunct="0">
        <a:spcBef>
          <a:spcPct val="20000"/>
        </a:spcBef>
        <a:spcAft>
          <a:spcPct val="0"/>
        </a:spcAft>
        <a:buClr>
          <a:srgbClr val="A9A9A9"/>
        </a:buClr>
        <a:buFont typeface="Wingdings 2" panose="05020102010507070707" pitchFamily="18" charset="2"/>
        <a:buChar char=""/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1828800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084832" indent="-210312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514600" indent="-182880" algn="l" rtl="0" eaLnBrk="1" latinLnBrk="0" hangingPunct="1">
        <a:spcBef>
          <a:spcPct val="20000"/>
        </a:spcBef>
        <a:buClr>
          <a:schemeClr val="accent1">
            <a:tint val="75000"/>
          </a:schemeClr>
        </a:buClr>
        <a:buFont typeface="Wingdings 2"/>
        <a:buChar char="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emf"/><Relationship Id="rId3" Type="http://schemas.openxmlformats.org/officeDocument/2006/relationships/hyperlink" Target="http://upload.wikimedia.org/wikipedia/commons/a/a8/Phoenix_Drawing.jpg" TargetMode="External"/><Relationship Id="rId7" Type="http://schemas.openxmlformats.org/officeDocument/2006/relationships/image" Target="../media/image5.em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wmf"/><Relationship Id="rId5" Type="http://schemas.openxmlformats.org/officeDocument/2006/relationships/image" Target="../media/image3.jpeg"/><Relationship Id="rId4" Type="http://schemas.openxmlformats.org/officeDocument/2006/relationships/image" Target="../media/image2.jpeg"/><Relationship Id="rId9" Type="http://schemas.openxmlformats.org/officeDocument/2006/relationships/image" Target="../media/image7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MwOm7wZ_WAhWCChoKHUbcAYwQjRwIBw&amp;url=http%3A%2F%2Fwww.freepik.com%2Ffree-photos-vectors%2Fteacher&amp;psig=AFQjCNGMq-hKPDCE_5UXtYQaIt3-ROrU3w&amp;ust=1505300992360335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gi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google.co.uk/url?sa=i&amp;rct=j&amp;q=&amp;esrc=s&amp;source=images&amp;cd=&amp;cad=rja&amp;uact=8&amp;ved=0ahUKEwjq1p6tz5_WAhVSlxQKHUJiD5oQjRwIBw&amp;url=http%3A%2F%2Fwww.lisle.ne-lincs.sch.uk%2Fthe_curriculum%2Fphysical_education%2Fphysical_education.html&amp;psig=AFQjCNHbbxHyotAEAoWKfILOD8fdm9RhvQ&amp;ust=1505304720585349" TargetMode="Externa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wm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Subtitle 2">
            <a:extLst>
              <a:ext uri="{FF2B5EF4-FFF2-40B4-BE49-F238E27FC236}">
                <a16:creationId xmlns:a16="http://schemas.microsoft.com/office/drawing/2014/main" id="{33A0015E-C2B5-65D3-33BE-D81E1E165CB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5650" y="2276872"/>
            <a:ext cx="6410326" cy="1872208"/>
          </a:xfrm>
        </p:spPr>
        <p:txBody>
          <a:bodyPr>
            <a:normAutofit fontScale="92500" lnSpcReduction="20000"/>
          </a:bodyPr>
          <a:lstStyle/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GB" sz="4800" dirty="0">
                <a:solidFill>
                  <a:schemeClr val="bg1"/>
                </a:solidFill>
                <a:effectLst>
                  <a:outerShdw blurRad="38100" dist="38100" dir="2700000" algn="tl">
                    <a:srgbClr val="69676D"/>
                  </a:outerShdw>
                </a:effectLst>
                <a:latin typeface="Arial" charset="0"/>
              </a:rPr>
              <a:t>Meet the Teacher Meeting </a:t>
            </a:r>
          </a:p>
          <a:p>
            <a:pPr marR="36195" eaLnBrk="1" fontAlgn="auto" hangingPunct="1">
              <a:spcAft>
                <a:spcPts val="0"/>
              </a:spcAft>
              <a:buFont typeface="Wingdings 2"/>
              <a:buNone/>
              <a:defRPr/>
            </a:pPr>
            <a:r>
              <a:rPr lang="en-GB" sz="4800" dirty="0">
                <a:solidFill>
                  <a:schemeClr val="bg1"/>
                </a:solidFill>
                <a:effectLst>
                  <a:outerShdw blurRad="38100" dist="38100" dir="2700000" algn="tl">
                    <a:srgbClr val="69676D"/>
                  </a:outerShdw>
                </a:effectLst>
                <a:latin typeface="Arial"/>
                <a:cs typeface="Arial"/>
              </a:rPr>
              <a:t>September 2026</a:t>
            </a:r>
            <a:endParaRPr lang="en-GB" sz="4800" dirty="0">
              <a:ln>
                <a:solidFill>
                  <a:srgbClr val="D1282E"/>
                </a:solidFill>
              </a:ln>
              <a:solidFill>
                <a:schemeClr val="bg1"/>
              </a:solidFill>
              <a:effectLst>
                <a:outerShdw blurRad="38100" dist="38100" dir="2700000" algn="tl">
                  <a:srgbClr val="69676D"/>
                </a:outerShdw>
              </a:effectLst>
              <a:latin typeface="Arial" charset="0"/>
              <a:cs typeface="Arial"/>
            </a:endParaRPr>
          </a:p>
          <a:p>
            <a:pPr eaLnBrk="1" fontAlgn="auto" hangingPunct="1">
              <a:spcAft>
                <a:spcPts val="0"/>
              </a:spcAft>
              <a:buFont typeface="Wingdings 2"/>
              <a:buNone/>
              <a:defRPr/>
            </a:pPr>
            <a:endParaRPr lang="en-GB" sz="4800" dirty="0">
              <a:effectLst>
                <a:outerShdw blurRad="38100" dist="38100" dir="2700000" algn="tl">
                  <a:srgbClr val="69676D"/>
                </a:outerShdw>
              </a:effectLst>
              <a:latin typeface="Arial" charset="0"/>
            </a:endParaRPr>
          </a:p>
        </p:txBody>
      </p:sp>
      <p:sp>
        <p:nvSpPr>
          <p:cNvPr id="3080" name="Text Box 8">
            <a:extLst>
              <a:ext uri="{FF2B5EF4-FFF2-40B4-BE49-F238E27FC236}">
                <a16:creationId xmlns:a16="http://schemas.microsoft.com/office/drawing/2014/main" id="{0BA6D49F-3AD3-9672-9F8B-38897B9249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60350"/>
            <a:ext cx="7993063" cy="1098550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sz="6600" b="1" u="sng" dirty="0">
                <a:solidFill>
                  <a:schemeClr val="bg1"/>
                </a:solidFill>
                <a:effectLst>
                  <a:outerShdw blurRad="38100" dist="38100" dir="2700000" algn="tl">
                    <a:srgbClr val="69676D"/>
                  </a:outerShdw>
                </a:effectLst>
                <a:latin typeface="Arial" charset="0"/>
                <a:cs typeface="Arial" charset="0"/>
              </a:rPr>
              <a:t>Welcome to Y5/6</a:t>
            </a:r>
          </a:p>
        </p:txBody>
      </p:sp>
      <p:pic>
        <p:nvPicPr>
          <p:cNvPr id="10244" name="Picture 10" descr="File:Phoenix Drawing.jpg">
            <a:hlinkClick r:id="rId3"/>
            <a:extLst>
              <a:ext uri="{FF2B5EF4-FFF2-40B4-BE49-F238E27FC236}">
                <a16:creationId xmlns:a16="http://schemas.microsoft.com/office/drawing/2014/main" id="{7EA304CF-EBB3-9409-9063-50E956A14DD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412875"/>
            <a:ext cx="1389063" cy="1439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5" name="Picture 6" descr="C:\Users\Sends\AppData\Local\Microsoft\Windows\Temporary Internet Files\Content.IE5\YJMN0JLI\MC900441248[1].JPG">
            <a:extLst>
              <a:ext uri="{FF2B5EF4-FFF2-40B4-BE49-F238E27FC236}">
                <a16:creationId xmlns:a16="http://schemas.microsoft.com/office/drawing/2014/main" id="{F57FDF36-FA91-44BC-4E92-9B4CAD61E32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1825" y="3068638"/>
            <a:ext cx="1276350" cy="165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6" name="Picture 9" descr="C:\Users\Sends\AppData\Local\Microsoft\Windows\Temporary Internet Files\Content.IE5\PI4RFRJW\MC900436073[1].WMF">
            <a:extLst>
              <a:ext uri="{FF2B5EF4-FFF2-40B4-BE49-F238E27FC236}">
                <a16:creationId xmlns:a16="http://schemas.microsoft.com/office/drawing/2014/main" id="{B07837EF-3148-4DF1-5E3E-496B4C2AD4C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1150" y="4868863"/>
            <a:ext cx="1452563" cy="1700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7" name="Picture 12">
            <a:extLst>
              <a:ext uri="{FF2B5EF4-FFF2-40B4-BE49-F238E27FC236}">
                <a16:creationId xmlns:a16="http://schemas.microsoft.com/office/drawing/2014/main" id="{7DCDEB1A-AFC1-1C3B-5CE8-C4ABC9958B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24750" y="1196975"/>
            <a:ext cx="1436688" cy="16557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48" name="Picture 13">
            <a:extLst>
              <a:ext uri="{FF2B5EF4-FFF2-40B4-BE49-F238E27FC236}">
                <a16:creationId xmlns:a16="http://schemas.microsoft.com/office/drawing/2014/main" id="{D589AD44-F1BC-D999-41FD-2B21783A312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1238" y="2852738"/>
            <a:ext cx="955675" cy="19446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  <p:pic>
        <p:nvPicPr>
          <p:cNvPr id="10249" name="Picture 14" descr="Orion[1]">
            <a:extLst>
              <a:ext uri="{FF2B5EF4-FFF2-40B4-BE49-F238E27FC236}">
                <a16:creationId xmlns:a16="http://schemas.microsoft.com/office/drawing/2014/main" id="{787D8D39-9ED9-541A-67FB-DEB2A01101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2863" y="4941888"/>
            <a:ext cx="1376362" cy="172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in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CCCCCC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6031"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Content Placeholder 2">
            <a:extLst>
              <a:ext uri="{FF2B5EF4-FFF2-40B4-BE49-F238E27FC236}">
                <a16:creationId xmlns:a16="http://schemas.microsoft.com/office/drawing/2014/main" id="{1D979698-5D44-7B6B-EAEC-5D43AA0FAD4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642938"/>
            <a:ext cx="8640763" cy="5038725"/>
          </a:xfrm>
        </p:spPr>
        <p:txBody>
          <a:bodyPr/>
          <a:lstStyle/>
          <a:p>
            <a:pPr indent="-382270" eaLnBrk="1" hangingPunct="1">
              <a:buFont typeface="Wingdings 2" panose="05020102010507070707" pitchFamily="18" charset="2"/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Lyra</a:t>
            </a:r>
            <a:endParaRPr lang="en-US">
              <a:solidFill>
                <a:schemeClr val="bg1"/>
              </a:solidFill>
            </a:endParaRPr>
          </a:p>
          <a:p>
            <a:pPr indent="-382270" eaLnBrk="1" hangingPunct="1"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Mrs Hill* (Monday &amp; Tuesday)</a:t>
            </a:r>
          </a:p>
          <a:p>
            <a:pPr indent="-382270" eaLnBrk="1" hangingPunct="1"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Mrs </a:t>
            </a:r>
            <a:r>
              <a:rPr lang="en-GB" altLang="en-US" sz="2400" b="1" dirty="0" err="1">
                <a:solidFill>
                  <a:schemeClr val="bg1"/>
                </a:solidFill>
              </a:rPr>
              <a:t>Pople</a:t>
            </a:r>
            <a:r>
              <a:rPr lang="en-GB" altLang="en-US" sz="2400" b="1" dirty="0">
                <a:solidFill>
                  <a:schemeClr val="bg1"/>
                </a:solidFill>
              </a:rPr>
              <a:t> (Wednesday - Friday)</a:t>
            </a:r>
          </a:p>
          <a:p>
            <a:pPr indent="-382270" eaLnBrk="1" hangingPunct="1">
              <a:buFont typeface="Wingdings 2" panose="05020102010507070707" pitchFamily="18" charset="2"/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	 	           </a:t>
            </a:r>
          </a:p>
          <a:p>
            <a:pPr indent="-382270" eaLnBrk="1" hangingPunct="1">
              <a:buFont typeface="Wingdings 2" panose="05020102010507070707" pitchFamily="18" charset="2"/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Orion </a:t>
            </a:r>
          </a:p>
          <a:p>
            <a:pPr indent="-382270" eaLnBrk="1" hangingPunct="1">
              <a:buFont typeface="Wingdings 2" panose="05020102010507070707" pitchFamily="18" charset="2"/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Mrs Weston (Monday – Wednesday)</a:t>
            </a:r>
          </a:p>
          <a:p>
            <a:pPr indent="-382270" eaLnBrk="1" hangingPunct="1">
              <a:buFont typeface="Wingdings 2" panose="05020102010507070707" pitchFamily="18" charset="2"/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Mrs Bennett (Thursday and Friday)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GB" altLang="en-US" sz="2400" b="1">
              <a:solidFill>
                <a:schemeClr val="bg1"/>
              </a:solidFill>
            </a:endParaRPr>
          </a:p>
          <a:p>
            <a:pPr indent="-382270" eaLnBrk="1" hangingPunct="1">
              <a:buFont typeface="Wingdings 2" panose="05020102010507070707" pitchFamily="18" charset="2"/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Aquila</a:t>
            </a:r>
          </a:p>
          <a:p>
            <a:pPr indent="-382270" eaLnBrk="1" hangingPunct="1"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Mrs Schofield – Monday – Friday </a:t>
            </a:r>
          </a:p>
          <a:p>
            <a:pPr eaLnBrk="1" hangingPunct="1">
              <a:buFont typeface="Wingdings 2" panose="05020102010507070707" pitchFamily="18" charset="2"/>
              <a:buNone/>
            </a:pPr>
            <a:endParaRPr lang="en-GB" altLang="en-US" sz="2400" b="1">
              <a:solidFill>
                <a:schemeClr val="bg1"/>
              </a:solidFill>
            </a:endParaRPr>
          </a:p>
          <a:p>
            <a:pPr indent="-382270" eaLnBrk="1" hangingPunct="1">
              <a:buFont typeface="Wingdings 2" panose="05020102010507070707" pitchFamily="18" charset="2"/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Teaching Assistants </a:t>
            </a:r>
          </a:p>
          <a:p>
            <a:pPr indent="-382270" eaLnBrk="1" hangingPunct="1">
              <a:buFont typeface="Wingdings 2" panose="05020102010507070707" pitchFamily="18" charset="2"/>
              <a:buNone/>
            </a:pPr>
            <a:r>
              <a:rPr lang="en-GB" altLang="en-US" sz="2400" b="1" dirty="0">
                <a:solidFill>
                  <a:schemeClr val="bg1"/>
                </a:solidFill>
              </a:rPr>
              <a:t>Mr Percival</a:t>
            </a:r>
          </a:p>
          <a:p>
            <a:pPr indent="-382270" eaLnBrk="1" hangingPunct="1">
              <a:buFont typeface="Wingdings 2" panose="05020102010507070707" pitchFamily="18" charset="2"/>
              <a:buNone/>
            </a:pPr>
            <a:r>
              <a:rPr lang="en-US" altLang="en-US" sz="2400" b="1" dirty="0">
                <a:solidFill>
                  <a:schemeClr val="bg1"/>
                </a:solidFill>
              </a:rPr>
              <a:t>M</a:t>
            </a:r>
            <a:r>
              <a:rPr lang="en-GB" altLang="en-US" sz="2400" b="1" dirty="0" err="1">
                <a:solidFill>
                  <a:schemeClr val="bg1"/>
                </a:solidFill>
              </a:rPr>
              <a:t>rs</a:t>
            </a:r>
            <a:r>
              <a:rPr lang="en-GB" altLang="en-US" sz="2400" b="1" dirty="0">
                <a:solidFill>
                  <a:schemeClr val="bg1"/>
                </a:solidFill>
              </a:rPr>
              <a:t> Norman</a:t>
            </a:r>
          </a:p>
          <a:p>
            <a:pPr eaLnBrk="1" hangingPunct="1"/>
            <a:endParaRPr lang="en-GB" altLang="en-US"/>
          </a:p>
        </p:txBody>
      </p:sp>
      <p:sp>
        <p:nvSpPr>
          <p:cNvPr id="4101" name="Text Box 5">
            <a:extLst>
              <a:ext uri="{FF2B5EF4-FFF2-40B4-BE49-F238E27FC236}">
                <a16:creationId xmlns:a16="http://schemas.microsoft.com/office/drawing/2014/main" id="{5715A210-B3CC-546A-6C4F-497439B3BAF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55650" y="260350"/>
            <a:ext cx="7993063" cy="823913"/>
          </a:xfrm>
          <a:prstGeom prst="rect">
            <a:avLst/>
          </a:prstGeom>
          <a:noFill/>
          <a:ln>
            <a:noFill/>
          </a:ln>
          <a:effectLst/>
        </p:spPr>
        <p:txBody>
          <a:bodyPr>
            <a:spAutoFit/>
          </a:bodyPr>
          <a:lstStyle/>
          <a:p>
            <a:pPr algn="ctr" eaLnBrk="1" hangingPunct="1">
              <a:spcBef>
                <a:spcPct val="50000"/>
              </a:spcBef>
              <a:defRPr/>
            </a:pPr>
            <a:r>
              <a:rPr lang="en-GB" sz="4800" u="sng" dirty="0">
                <a:solidFill>
                  <a:schemeClr val="bg1"/>
                </a:solidFill>
                <a:effectLst>
                  <a:outerShdw blurRad="38100" dist="38100" dir="2700000" algn="tl">
                    <a:srgbClr val="69676D"/>
                  </a:outerShdw>
                </a:effectLst>
                <a:latin typeface="Arial" charset="0"/>
                <a:cs typeface="Arial" charset="0"/>
              </a:rPr>
              <a:t>Y5/6 Staff</a:t>
            </a:r>
          </a:p>
        </p:txBody>
      </p:sp>
      <p:pic>
        <p:nvPicPr>
          <p:cNvPr id="12292" name="Picture 21" descr="Image result for teacher animation">
            <a:hlinkClick r:id="rId3"/>
            <a:extLst>
              <a:ext uri="{FF2B5EF4-FFF2-40B4-BE49-F238E27FC236}">
                <a16:creationId xmlns:a16="http://schemas.microsoft.com/office/drawing/2014/main" id="{DB17CC3E-011D-3191-9E0B-AD68820795A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80288" y="44450"/>
            <a:ext cx="1655762" cy="1655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17">
            <a:extLst>
              <a:ext uri="{FF2B5EF4-FFF2-40B4-BE49-F238E27FC236}">
                <a16:creationId xmlns:a16="http://schemas.microsoft.com/office/drawing/2014/main" id="{F97E297B-C1E0-5869-1DA3-5A09D36083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0813" y="5468938"/>
            <a:ext cx="2547937" cy="13223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 advTm="20894"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>
            <a:extLst>
              <a:ext uri="{FF2B5EF4-FFF2-40B4-BE49-F238E27FC236}">
                <a16:creationId xmlns:a16="http://schemas.microsoft.com/office/drawing/2014/main" id="{774F1ECA-77DB-E4EA-A62D-911A66A9DAEB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57200" y="268288"/>
            <a:ext cx="8229600" cy="1398587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numCol="1" anchorCtr="0" compatLnSpc="1">
            <a:prstTxWarp prst="textNoShape">
              <a:avLst/>
            </a:prstTxWarp>
          </a:bodyPr>
          <a:lstStyle/>
          <a:p>
            <a:pPr algn="ctr" eaLnBrk="1" hangingPunct="1"/>
            <a:r>
              <a:rPr lang="en-GB" altLang="en-US" u="sng">
                <a:ln>
                  <a:noFill/>
                </a:ln>
                <a:solidFill>
                  <a:schemeClr val="bg1"/>
                </a:solidFill>
                <a:effectLst/>
              </a:rPr>
              <a:t>Topic Overview </a:t>
            </a:r>
          </a:p>
        </p:txBody>
      </p:sp>
      <p:sp>
        <p:nvSpPr>
          <p:cNvPr id="9219" name="Rectangle 3">
            <a:extLst>
              <a:ext uri="{FF2B5EF4-FFF2-40B4-BE49-F238E27FC236}">
                <a16:creationId xmlns:a16="http://schemas.microsoft.com/office/drawing/2014/main" id="{ECCB1D06-112C-34C1-62A5-1B3417F5187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125538"/>
            <a:ext cx="8229600" cy="4708525"/>
          </a:xfrm>
        </p:spPr>
        <p:txBody>
          <a:bodyPr>
            <a:normAutofit fontScale="92500" lnSpcReduction="10000"/>
          </a:bodyPr>
          <a:lstStyle/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b="1" u="sng" dirty="0">
                <a:solidFill>
                  <a:schemeClr val="bg1"/>
                </a:solidFill>
              </a:rPr>
              <a:t>Autumn</a:t>
            </a: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dirty="0">
                <a:solidFill>
                  <a:schemeClr val="bg1"/>
                </a:solidFill>
              </a:rPr>
              <a:t>Born In The USA</a:t>
            </a: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GB" altLang="en-US" b="1" u="sng" dirty="0">
              <a:solidFill>
                <a:schemeClr val="bg1"/>
              </a:solidFill>
            </a:endParaRP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b="1" u="sng" dirty="0">
                <a:solidFill>
                  <a:schemeClr val="bg1"/>
                </a:solidFill>
              </a:rPr>
              <a:t>Spring </a:t>
            </a: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dirty="0">
                <a:solidFill>
                  <a:schemeClr val="bg1"/>
                </a:solidFill>
              </a:rPr>
              <a:t>Egyptians </a:t>
            </a: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dirty="0">
                <a:solidFill>
                  <a:schemeClr val="bg1"/>
                </a:solidFill>
              </a:rPr>
              <a:t>Natural Resources</a:t>
            </a: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GB" altLang="en-US" dirty="0">
              <a:solidFill>
                <a:schemeClr val="bg1"/>
              </a:solidFill>
            </a:endParaRP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b="1" u="sng" dirty="0">
                <a:solidFill>
                  <a:schemeClr val="bg1"/>
                </a:solidFill>
              </a:rPr>
              <a:t>Summer</a:t>
            </a: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dirty="0">
                <a:solidFill>
                  <a:schemeClr val="bg1"/>
                </a:solidFill>
              </a:rPr>
              <a:t>Ancient Greece</a:t>
            </a: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dirty="0">
                <a:solidFill>
                  <a:schemeClr val="bg1"/>
                </a:solidFill>
              </a:rPr>
              <a:t>Place Knowledge</a:t>
            </a:r>
          </a:p>
          <a:p>
            <a:pPr marL="136525" indent="0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GB" altLang="en-US" dirty="0">
              <a:solidFill>
                <a:schemeClr val="bg1"/>
              </a:solidFill>
            </a:endParaRPr>
          </a:p>
        </p:txBody>
      </p:sp>
      <p:pic>
        <p:nvPicPr>
          <p:cNvPr id="14340" name="Picture 4">
            <a:extLst>
              <a:ext uri="{FF2B5EF4-FFF2-40B4-BE49-F238E27FC236}">
                <a16:creationId xmlns:a16="http://schemas.microsoft.com/office/drawing/2014/main" id="{8EA8D0F5-3597-421B-EABD-1B8EA77090E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24525" y="4506913"/>
            <a:ext cx="3257550" cy="218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7955"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853BF8C1-1FA8-D861-E08E-1C5D35C8437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Homework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811D34A9-664F-A3B1-EC5D-A547CF9717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89138"/>
            <a:ext cx="8715375" cy="4608512"/>
          </a:xfrm>
        </p:spPr>
        <p:txBody>
          <a:bodyPr>
            <a:normAutofit/>
          </a:bodyPr>
          <a:lstStyle/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T</a:t>
            </a:r>
            <a:r>
              <a:rPr lang="en-GB" altLang="en-US" sz="4800" dirty="0">
                <a:solidFill>
                  <a:schemeClr val="bg1"/>
                </a:solidFill>
              </a:rPr>
              <a:t>his will begin week beginning 14</a:t>
            </a:r>
            <a:r>
              <a:rPr lang="en-GB" altLang="en-US" sz="4800" baseline="30000" dirty="0">
                <a:solidFill>
                  <a:schemeClr val="bg1"/>
                </a:solidFill>
              </a:rPr>
              <a:t>th</a:t>
            </a:r>
            <a:r>
              <a:rPr lang="en-GB" altLang="en-US" sz="4800" dirty="0">
                <a:solidFill>
                  <a:schemeClr val="bg1"/>
                </a:solidFill>
              </a:rPr>
              <a:t> September.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GB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4400" dirty="0">
                <a:solidFill>
                  <a:schemeClr val="bg1"/>
                </a:solidFill>
              </a:rPr>
              <a:t>Year 6 SATs books in New Year.</a:t>
            </a:r>
          </a:p>
          <a:p>
            <a:pPr marL="448056" indent="-384048" eaLnBrk="1" fontAlgn="auto" hangingPunct="1">
              <a:lnSpc>
                <a:spcPct val="80000"/>
              </a:lnSpc>
              <a:spcAft>
                <a:spcPts val="0"/>
              </a:spcAft>
              <a:buFont typeface="Wingdings 2"/>
              <a:buChar char=""/>
              <a:defRPr/>
            </a:pPr>
            <a:endParaRPr lang="en-GB" altLang="en-US" sz="4800" dirty="0">
              <a:solidFill>
                <a:schemeClr val="bg1"/>
              </a:solidFill>
            </a:endParaRPr>
          </a:p>
        </p:txBody>
      </p:sp>
      <p:pic>
        <p:nvPicPr>
          <p:cNvPr id="15364" name="Picture 6" descr="C:\Users\Sarah\AppData\Local\Microsoft\Windows\Temporary Internet Files\Content.IE5\W04JML5I\MC900060275[1].wmf">
            <a:extLst>
              <a:ext uri="{FF2B5EF4-FFF2-40B4-BE49-F238E27FC236}">
                <a16:creationId xmlns:a16="http://schemas.microsoft.com/office/drawing/2014/main" id="{6DCE28ED-C0C3-6BBD-BF3D-4A33C87EB8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60350"/>
            <a:ext cx="2160587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5" name="Picture 11" descr="C:\Users\Sarah\AppData\Local\Microsoft\Windows\Temporary Internet Files\Content.IE5\2WG66S6A\MM900283665[1].gif">
            <a:extLst>
              <a:ext uri="{FF2B5EF4-FFF2-40B4-BE49-F238E27FC236}">
                <a16:creationId xmlns:a16="http://schemas.microsoft.com/office/drawing/2014/main" id="{C2E41CD4-9FF7-DEEE-49C2-C8FD68F78BE1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700" y="574675"/>
            <a:ext cx="1368425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630"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4F386C4F-9F90-C3DA-407F-034EDE5D81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Homework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4567CE21-CEB3-7CEB-7421-C292DA758955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89138"/>
            <a:ext cx="8715375" cy="4608512"/>
          </a:xfrm>
        </p:spPr>
        <p:txBody>
          <a:bodyPr>
            <a:normAutofit fontScale="70000" lnSpcReduction="20000"/>
          </a:bodyPr>
          <a:lstStyle/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4800" u="sng" dirty="0">
                <a:solidFill>
                  <a:schemeClr val="bg1"/>
                </a:solidFill>
              </a:rPr>
              <a:t>Spellings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L</a:t>
            </a:r>
            <a:r>
              <a:rPr lang="en-GB" altLang="en-US" sz="4800" dirty="0" err="1">
                <a:solidFill>
                  <a:schemeClr val="bg1"/>
                </a:solidFill>
              </a:rPr>
              <a:t>ist</a:t>
            </a:r>
            <a:r>
              <a:rPr lang="en-GB" altLang="en-US" sz="4800" dirty="0">
                <a:solidFill>
                  <a:schemeClr val="bg1"/>
                </a:solidFill>
              </a:rPr>
              <a:t> of words sent home on a Tuesday based on the spelling rule for the week.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GB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Two homework tasks:</a:t>
            </a:r>
            <a:endParaRPr lang="en-GB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B</a:t>
            </a:r>
            <a:r>
              <a:rPr lang="en-GB" altLang="en-US" sz="4800" dirty="0" err="1">
                <a:solidFill>
                  <a:schemeClr val="bg1"/>
                </a:solidFill>
              </a:rPr>
              <a:t>ingo</a:t>
            </a:r>
            <a:r>
              <a:rPr lang="en-GB" altLang="en-US" sz="4800" dirty="0">
                <a:solidFill>
                  <a:schemeClr val="bg1"/>
                </a:solidFill>
              </a:rPr>
              <a:t> task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 err="1">
                <a:solidFill>
                  <a:schemeClr val="bg1"/>
                </a:solidFill>
              </a:rPr>
              <a:t>Practise</a:t>
            </a:r>
            <a:r>
              <a:rPr lang="en-US" altLang="en-US" sz="4800" dirty="0">
                <a:solidFill>
                  <a:schemeClr val="bg1"/>
                </a:solidFill>
              </a:rPr>
              <a:t> the words in sentences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Test on following Monday.</a:t>
            </a:r>
            <a:endParaRPr lang="en-GB" altLang="en-US" sz="4800" dirty="0">
              <a:solidFill>
                <a:schemeClr val="bg1"/>
              </a:solidFill>
            </a:endParaRPr>
          </a:p>
        </p:txBody>
      </p:sp>
      <p:pic>
        <p:nvPicPr>
          <p:cNvPr id="17412" name="Picture 6" descr="C:\Users\Sarah\AppData\Local\Microsoft\Windows\Temporary Internet Files\Content.IE5\W04JML5I\MC900060275[1].wmf">
            <a:extLst>
              <a:ext uri="{FF2B5EF4-FFF2-40B4-BE49-F238E27FC236}">
                <a16:creationId xmlns:a16="http://schemas.microsoft.com/office/drawing/2014/main" id="{15BCE138-7B78-C489-0B6A-1FCB751543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60350"/>
            <a:ext cx="2160587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11" descr="C:\Users\Sarah\AppData\Local\Microsoft\Windows\Temporary Internet Files\Content.IE5\2WG66S6A\MM900283665[1].gif">
            <a:extLst>
              <a:ext uri="{FF2B5EF4-FFF2-40B4-BE49-F238E27FC236}">
                <a16:creationId xmlns:a16="http://schemas.microsoft.com/office/drawing/2014/main" id="{32C64CE4-6220-226F-18EF-B28A666B820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700" y="574675"/>
            <a:ext cx="1368425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630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E0877EF5-8D17-CE05-DF90-FB975D717D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Homework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481C5E70-BF9D-4C23-A55A-0FFBFA73127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89138"/>
            <a:ext cx="8715375" cy="4608512"/>
          </a:xfrm>
        </p:spPr>
        <p:txBody>
          <a:bodyPr>
            <a:normAutofit fontScale="77500" lnSpcReduction="20000"/>
          </a:bodyPr>
          <a:lstStyle/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4800" u="sng" dirty="0">
                <a:solidFill>
                  <a:schemeClr val="bg1"/>
                </a:solidFill>
              </a:rPr>
              <a:t>Reading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Children will be expected to read each week however there is no set number of pages. 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There will be no reading log.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A bingo task must be completed each week based on their reading. This must be brought into school on a Tuesday.</a:t>
            </a:r>
            <a:endParaRPr lang="en-GB" altLang="en-US" sz="4800" dirty="0">
              <a:solidFill>
                <a:schemeClr val="bg1"/>
              </a:solidFill>
            </a:endParaRPr>
          </a:p>
          <a:p>
            <a:pPr marL="6400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GB" altLang="en-US" sz="4800" dirty="0">
              <a:solidFill>
                <a:schemeClr val="bg1"/>
              </a:solidFill>
            </a:endParaRPr>
          </a:p>
        </p:txBody>
      </p:sp>
      <p:pic>
        <p:nvPicPr>
          <p:cNvPr id="19460" name="Picture 6" descr="C:\Users\Sarah\AppData\Local\Microsoft\Windows\Temporary Internet Files\Content.IE5\W04JML5I\MC900060275[1].wmf">
            <a:extLst>
              <a:ext uri="{FF2B5EF4-FFF2-40B4-BE49-F238E27FC236}">
                <a16:creationId xmlns:a16="http://schemas.microsoft.com/office/drawing/2014/main" id="{3A8A20E4-436A-386C-2178-E24FBA26449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60350"/>
            <a:ext cx="2160587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11" descr="C:\Users\Sarah\AppData\Local\Microsoft\Windows\Temporary Internet Files\Content.IE5\2WG66S6A\MM900283665[1].gif">
            <a:extLst>
              <a:ext uri="{FF2B5EF4-FFF2-40B4-BE49-F238E27FC236}">
                <a16:creationId xmlns:a16="http://schemas.microsoft.com/office/drawing/2014/main" id="{8D8C074B-76D9-41FD-D0BB-C59C2CEBCF76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700" y="574675"/>
            <a:ext cx="1368425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630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le 1">
            <a:extLst>
              <a:ext uri="{FF2B5EF4-FFF2-40B4-BE49-F238E27FC236}">
                <a16:creationId xmlns:a16="http://schemas.microsoft.com/office/drawing/2014/main" id="{32A90F4D-EEAF-43BF-7A6A-6C82164289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GB" dirty="0">
                <a:solidFill>
                  <a:schemeClr val="bg1"/>
                </a:solidFill>
              </a:rPr>
              <a:t>Homework</a:t>
            </a:r>
          </a:p>
        </p:txBody>
      </p:sp>
      <p:sp>
        <p:nvSpPr>
          <p:cNvPr id="5123" name="Content Placeholder 2">
            <a:extLst>
              <a:ext uri="{FF2B5EF4-FFF2-40B4-BE49-F238E27FC236}">
                <a16:creationId xmlns:a16="http://schemas.microsoft.com/office/drawing/2014/main" id="{1A684987-B65B-EFCA-67EF-FA88DB6CB04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0" y="1989138"/>
            <a:ext cx="8715375" cy="4608512"/>
          </a:xfrm>
        </p:spPr>
        <p:txBody>
          <a:bodyPr>
            <a:normAutofit fontScale="92500" lnSpcReduction="20000"/>
          </a:bodyPr>
          <a:lstStyle/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altLang="en-US" sz="4800" u="sng" dirty="0">
                <a:solidFill>
                  <a:schemeClr val="bg1"/>
                </a:solidFill>
              </a:rPr>
              <a:t>Maths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Times tables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>
                <a:solidFill>
                  <a:schemeClr val="bg1"/>
                </a:solidFill>
              </a:rPr>
              <a:t>Quickfire – tested weekly</a:t>
            </a: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US" altLang="en-US" sz="48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US" altLang="en-US" sz="4800" dirty="0" err="1">
                <a:solidFill>
                  <a:schemeClr val="bg1"/>
                </a:solidFill>
              </a:rPr>
              <a:t>Sumdog</a:t>
            </a:r>
            <a:r>
              <a:rPr lang="en-US" altLang="en-US" sz="4800" dirty="0">
                <a:solidFill>
                  <a:schemeClr val="bg1"/>
                </a:solidFill>
              </a:rPr>
              <a:t> task set weekly on a Tuesday linked to in class learning.</a:t>
            </a:r>
            <a:endParaRPr lang="en-GB" altLang="en-US" sz="4800" dirty="0">
              <a:solidFill>
                <a:schemeClr val="bg1"/>
              </a:solidFill>
            </a:endParaRPr>
          </a:p>
          <a:p>
            <a:pPr marL="64008" indent="0" eaLnBrk="1" fontAlgn="auto" hangingPunct="1">
              <a:lnSpc>
                <a:spcPct val="80000"/>
              </a:lnSpc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endParaRPr lang="en-GB" altLang="en-US" sz="4800" dirty="0">
              <a:solidFill>
                <a:schemeClr val="bg1"/>
              </a:solidFill>
            </a:endParaRPr>
          </a:p>
        </p:txBody>
      </p:sp>
      <p:pic>
        <p:nvPicPr>
          <p:cNvPr id="21508" name="Picture 6" descr="C:\Users\Sarah\AppData\Local\Microsoft\Windows\Temporary Internet Files\Content.IE5\W04JML5I\MC900060275[1].wmf">
            <a:extLst>
              <a:ext uri="{FF2B5EF4-FFF2-40B4-BE49-F238E27FC236}">
                <a16:creationId xmlns:a16="http://schemas.microsoft.com/office/drawing/2014/main" id="{33C9487D-8342-EC3D-13C6-C657489838F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3663" y="260350"/>
            <a:ext cx="2160587" cy="1525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11" descr="C:\Users\Sarah\AppData\Local\Microsoft\Windows\Temporary Internet Files\Content.IE5\2WG66S6A\MM900283665[1].gif">
            <a:extLst>
              <a:ext uri="{FF2B5EF4-FFF2-40B4-BE49-F238E27FC236}">
                <a16:creationId xmlns:a16="http://schemas.microsoft.com/office/drawing/2014/main" id="{77E94990-B616-4FD2-76CB-77FC3D022410}"/>
              </a:ext>
            </a:extLst>
          </p:cNvPr>
          <p:cNvPicPr>
            <a:picLocks noChangeAspect="1" noChangeArrowheads="1" noCrop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2700" y="574675"/>
            <a:ext cx="1368425" cy="1414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3630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2">
            <a:extLst>
              <a:ext uri="{FF2B5EF4-FFF2-40B4-BE49-F238E27FC236}">
                <a16:creationId xmlns:a16="http://schemas.microsoft.com/office/drawing/2014/main" id="{91D46127-4539-38E2-6DB1-AA7513BC4C33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468313" y="146050"/>
            <a:ext cx="8229600" cy="1143000"/>
          </a:xfrm>
        </p:spPr>
        <p:txBody>
          <a:bodyPr wrap="square" lIns="91440" tIns="45720" rIns="91440" bIns="45720" numCol="1" anchorCtr="0" compatLnSpc="1">
            <a:prstTxWarp prst="textNoShape">
              <a:avLst/>
            </a:prstTxWarp>
            <a:normAutofit fontScale="90000"/>
          </a:bodyPr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GB" sz="13000" dirty="0">
                <a:ln>
                  <a:noFill/>
                </a:ln>
                <a:solidFill>
                  <a:schemeClr val="bg1"/>
                </a:solidFill>
                <a:effectLst>
                  <a:outerShdw blurRad="38100" dist="38100" dir="2700000" algn="tl">
                    <a:srgbClr val="69676D"/>
                  </a:outerShdw>
                </a:effectLst>
              </a:rPr>
              <a:t>P.E.</a:t>
            </a:r>
          </a:p>
        </p:txBody>
      </p:sp>
      <p:sp>
        <p:nvSpPr>
          <p:cNvPr id="23555" name="AutoShape 4" descr="Image result for pe">
            <a:extLst>
              <a:ext uri="{FF2B5EF4-FFF2-40B4-BE49-F238E27FC236}">
                <a16:creationId xmlns:a16="http://schemas.microsoft.com/office/drawing/2014/main" id="{908F6553-B59C-5CC9-1454-770255D28913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0" y="-136525"/>
            <a:ext cx="3048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3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anose="020B0604030504040204" pitchFamily="34" charset="0"/>
              <a:buChar char="›"/>
              <a:defRPr sz="2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eaLnBrk="1" hangingPunct="1">
              <a:spcBef>
                <a:spcPct val="0"/>
              </a:spcBef>
              <a:buClrTx/>
              <a:buSzTx/>
              <a:buFontTx/>
              <a:buNone/>
            </a:pPr>
            <a:endParaRPr lang="en-GB" altLang="en-US" sz="1800">
              <a:latin typeface="Arial" panose="020B0604020202020204" pitchFamily="34" charset="0"/>
            </a:endParaRPr>
          </a:p>
        </p:txBody>
      </p:sp>
      <p:pic>
        <p:nvPicPr>
          <p:cNvPr id="23556" name="Picture 5">
            <a:extLst>
              <a:ext uri="{FF2B5EF4-FFF2-40B4-BE49-F238E27FC236}">
                <a16:creationId xmlns:a16="http://schemas.microsoft.com/office/drawing/2014/main" id="{C7BACCE5-E99E-F127-5ADF-F50A848DBB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5686425"/>
            <a:ext cx="3895725" cy="1171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7" name="TextBox 2">
            <a:extLst>
              <a:ext uri="{FF2B5EF4-FFF2-40B4-BE49-F238E27FC236}">
                <a16:creationId xmlns:a16="http://schemas.microsoft.com/office/drawing/2014/main" id="{1B5E0036-CED1-64CA-8AC7-33DAB95FAE65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9758" y="1407219"/>
            <a:ext cx="5881861" cy="37856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lIns="91440" tIns="45720" rIns="91440" bIns="45720" anchor="t">
            <a:spAutoFit/>
          </a:bodyPr>
          <a:lstStyle>
            <a:lvl1pPr>
              <a:spcBef>
                <a:spcPct val="20000"/>
              </a:spcBef>
              <a:buClr>
                <a:schemeClr val="accent1"/>
              </a:buClr>
              <a:buSzPct val="80000"/>
              <a:buFont typeface="Wingdings 2" panose="05020102010507070707" pitchFamily="18" charset="2"/>
              <a:buChar char=""/>
              <a:defRPr sz="3000">
                <a:solidFill>
                  <a:schemeClr val="tx1"/>
                </a:solidFill>
                <a:latin typeface="Century Gothic" panose="020B0502020202020204" pitchFamily="34" charset="0"/>
              </a:defRPr>
            </a:lvl1pPr>
            <a:lvl2pPr marL="742950" indent="-285750">
              <a:spcBef>
                <a:spcPct val="20000"/>
              </a:spcBef>
              <a:buClr>
                <a:schemeClr val="accent1"/>
              </a:buClr>
              <a:buSzPct val="95000"/>
              <a:buFont typeface="Verdana" panose="020B0604030504040204" pitchFamily="34" charset="0"/>
              <a:buChar char="›"/>
              <a:defRPr sz="2600">
                <a:solidFill>
                  <a:schemeClr val="tx1"/>
                </a:solidFill>
                <a:latin typeface="Century Gothic" panose="020B0502020202020204" pitchFamily="34" charset="0"/>
              </a:defRPr>
            </a:lvl2pPr>
            <a:lvl3pPr marL="1143000" indent="-228600"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400">
                <a:solidFill>
                  <a:schemeClr val="tx1"/>
                </a:solidFill>
                <a:latin typeface="Century Gothic" panose="020B0502020202020204" pitchFamily="34" charset="0"/>
              </a:defRPr>
            </a:lvl3pPr>
            <a:lvl4pPr marL="1600200" indent="-228600">
              <a:spcBef>
                <a:spcPct val="20000"/>
              </a:spcBef>
              <a:buClr>
                <a:schemeClr val="accent1"/>
              </a:buClr>
              <a:buFont typeface="Wingdings 2" panose="05020102010507070707" pitchFamily="18" charset="2"/>
              <a:buChar char=""/>
              <a:defRPr sz="2000">
                <a:solidFill>
                  <a:schemeClr val="tx1"/>
                </a:solidFill>
                <a:latin typeface="Century Gothic" panose="020B0502020202020204" pitchFamily="34" charset="0"/>
              </a:defRPr>
            </a:lvl4pPr>
            <a:lvl5pPr marL="2057400" indent="-228600">
              <a:spcBef>
                <a:spcPct val="20000"/>
              </a:spcBef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lr>
                <a:srgbClr val="A9A9A9"/>
              </a:buClr>
              <a:buFont typeface="Wingdings 2" panose="05020102010507070707" pitchFamily="18" charset="2"/>
              <a:buChar char=""/>
              <a:defRPr sz="1900">
                <a:solidFill>
                  <a:schemeClr val="tx1"/>
                </a:solidFill>
                <a:latin typeface="Century Gothic" panose="020B050202020202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r>
              <a:rPr lang="en-US" altLang="en-US" sz="2400" dirty="0">
                <a:solidFill>
                  <a:schemeClr val="bg1"/>
                </a:solidFill>
                <a:latin typeface="Arial"/>
                <a:cs typeface="Arial"/>
              </a:rPr>
              <a:t>Keep your eye on Class Dojo in case of last minute PE day changes. </a:t>
            </a:r>
          </a:p>
          <a:p>
            <a:pPr algn="ctr" eaLnBrk="1" hangingPunct="1">
              <a:spcBef>
                <a:spcPct val="0"/>
              </a:spcBef>
              <a:buClrTx/>
              <a:buSzTx/>
              <a:buFont typeface="Wingdings 2" panose="05020102010507070707" pitchFamily="18" charset="2"/>
              <a:buNone/>
            </a:pPr>
            <a:endParaRPr lang="en-US" altLang="en-US" sz="2400" dirty="0">
              <a:solidFill>
                <a:schemeClr val="bg1"/>
              </a:solidFill>
              <a:latin typeface="Arial" panose="020B0604020202020204" pitchFamily="34" charset="0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Arial"/>
                <a:cs typeface="Arial"/>
              </a:rPr>
              <a:t>Due to the timetable of CM Sports not every PPA will include PE. </a:t>
            </a:r>
          </a:p>
          <a:p>
            <a:pPr algn="ctr" eaLnBrk="1" hangingPunct="1">
              <a:spcBef>
                <a:spcPct val="0"/>
              </a:spcBef>
              <a:buClrTx/>
              <a:buSzTx/>
              <a:buNone/>
            </a:pPr>
            <a:endParaRPr lang="en-US" altLang="en-US" sz="2400" dirty="0">
              <a:solidFill>
                <a:schemeClr val="bg1"/>
              </a:solidFill>
              <a:latin typeface="Arial"/>
              <a:cs typeface="Arial"/>
            </a:endParaRPr>
          </a:p>
          <a:p>
            <a:pPr algn="ctr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Arial"/>
                <a:cs typeface="Arial"/>
              </a:rPr>
              <a:t>Autumn 1 PE Days:</a:t>
            </a:r>
          </a:p>
          <a:p>
            <a:pPr algn="ctr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Arial"/>
                <a:cs typeface="Arial"/>
              </a:rPr>
              <a:t>Aquila – Monday and Wednesday </a:t>
            </a:r>
          </a:p>
          <a:p>
            <a:pPr algn="ctr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Arial"/>
                <a:cs typeface="Arial"/>
              </a:rPr>
              <a:t>Lyra – Monday and Wednesday </a:t>
            </a:r>
          </a:p>
          <a:p>
            <a:pPr algn="ctr" eaLnBrk="1" hangingPunct="1">
              <a:spcBef>
                <a:spcPct val="0"/>
              </a:spcBef>
              <a:buClrTx/>
              <a:buSzTx/>
              <a:buNone/>
            </a:pPr>
            <a:r>
              <a:rPr lang="en-US" altLang="en-US" sz="2400" dirty="0">
                <a:solidFill>
                  <a:schemeClr val="bg1"/>
                </a:solidFill>
                <a:latin typeface="Arial"/>
                <a:cs typeface="Arial"/>
              </a:rPr>
              <a:t>Orion – Wednesday and Thursday </a:t>
            </a:r>
          </a:p>
        </p:txBody>
      </p:sp>
      <p:pic>
        <p:nvPicPr>
          <p:cNvPr id="23558" name="Picture 4" descr="Image result for pe ks2 animation">
            <a:hlinkClick r:id="rId3"/>
            <a:extLst>
              <a:ext uri="{FF2B5EF4-FFF2-40B4-BE49-F238E27FC236}">
                <a16:creationId xmlns:a16="http://schemas.microsoft.com/office/drawing/2014/main" id="{22E05DF4-403E-C7BA-BB7F-81D323F67BF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53063" y="-157163"/>
            <a:ext cx="4175125" cy="28352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66762"/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B50D0BC-C108-174A-9831-5BB96A188F0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987824" y="-98892"/>
            <a:ext cx="8229600" cy="936104"/>
          </a:xfrm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GB" sz="4000" dirty="0">
                <a:solidFill>
                  <a:schemeClr val="bg1"/>
                </a:solidFill>
                <a:latin typeface="Bookman Old Style" panose="02050604050505020204" pitchFamily="18" charset="0"/>
              </a:rPr>
              <a:t>Uniform</a:t>
            </a:r>
          </a:p>
        </p:txBody>
      </p:sp>
      <p:sp>
        <p:nvSpPr>
          <p:cNvPr id="8195" name="Content Placeholder 2">
            <a:extLst>
              <a:ext uri="{FF2B5EF4-FFF2-40B4-BE49-F238E27FC236}">
                <a16:creationId xmlns:a16="http://schemas.microsoft.com/office/drawing/2014/main" id="{CDE03E37-5AB4-51BF-9B6C-4C220B8D26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0488" y="1268413"/>
            <a:ext cx="8874125" cy="5805487"/>
          </a:xfrm>
        </p:spPr>
        <p:txBody>
          <a:bodyPr>
            <a:normAutofit fontScale="47500" lnSpcReduction="20000"/>
          </a:bodyPr>
          <a:lstStyle/>
          <a:p>
            <a:pPr indent="-382270">
              <a:defRPr/>
            </a:pPr>
            <a:r>
              <a:rPr lang="en-US" dirty="0">
                <a:solidFill>
                  <a:schemeClr val="bg1"/>
                </a:solidFill>
                <a:latin typeface="Century Gothic"/>
                <a:ea typeface="Lato"/>
                <a:cs typeface="Lato"/>
              </a:rPr>
              <a:t>White tailored shirt</a:t>
            </a:r>
            <a:endParaRPr lang="en-US" dirty="0">
              <a:solidFill>
                <a:schemeClr val="bg1"/>
              </a:solidFill>
              <a:latin typeface="Century Gothic"/>
            </a:endParaRPr>
          </a:p>
          <a:p>
            <a:pPr indent="-382270">
              <a:defRPr/>
            </a:pPr>
            <a:r>
              <a:rPr lang="en-US" dirty="0">
                <a:solidFill>
                  <a:schemeClr val="bg1"/>
                </a:solidFill>
                <a:latin typeface="Century Gothic"/>
                <a:ea typeface="Lato"/>
                <a:cs typeface="Lato"/>
              </a:rPr>
              <a:t>School tie (dark blue with narrow red and yellow diagonal stripes)</a:t>
            </a:r>
            <a:endParaRPr lang="en-US" dirty="0">
              <a:solidFill>
                <a:schemeClr val="bg1"/>
              </a:solidFill>
              <a:latin typeface="Century Gothic"/>
            </a:endParaRPr>
          </a:p>
          <a:p>
            <a:pPr indent="-382270">
              <a:defRPr/>
            </a:pPr>
            <a:r>
              <a:rPr lang="en-US" dirty="0">
                <a:solidFill>
                  <a:schemeClr val="bg1"/>
                </a:solidFill>
                <a:latin typeface="Century Gothic"/>
                <a:ea typeface="Lato"/>
                <a:cs typeface="Lato"/>
              </a:rPr>
              <a:t>Tailored school trousers, skirt or pinafore in mid grey </a:t>
            </a:r>
            <a:endParaRPr lang="en-GB" dirty="0">
              <a:solidFill>
                <a:schemeClr val="bg1"/>
              </a:solidFill>
            </a:endParaRPr>
          </a:p>
          <a:p>
            <a:pPr indent="-382270">
              <a:defRPr/>
            </a:pPr>
            <a:r>
              <a:rPr lang="en-US" dirty="0">
                <a:solidFill>
                  <a:schemeClr val="bg1"/>
                </a:solidFill>
                <a:latin typeface="Century Gothic"/>
                <a:ea typeface="Lato"/>
                <a:cs typeface="Lato"/>
              </a:rPr>
              <a:t>Navy blue V-neck sweatshirt or sweatshirt cardigan embroidered with school logo</a:t>
            </a:r>
            <a:endParaRPr lang="en-US" dirty="0">
              <a:solidFill>
                <a:schemeClr val="bg1"/>
              </a:solidFill>
              <a:latin typeface="Century Gothic"/>
            </a:endParaRPr>
          </a:p>
          <a:p>
            <a:pPr indent="-382270">
              <a:defRPr/>
            </a:pPr>
            <a:r>
              <a:rPr lang="en-US" dirty="0">
                <a:solidFill>
                  <a:schemeClr val="bg1"/>
                </a:solidFill>
                <a:latin typeface="Century Gothic"/>
                <a:ea typeface="Lato"/>
                <a:cs typeface="Lato"/>
              </a:rPr>
              <a:t>Grey socks or grey tights</a:t>
            </a:r>
            <a:endParaRPr lang="en-US" dirty="0">
              <a:solidFill>
                <a:schemeClr val="bg1"/>
              </a:solidFill>
              <a:latin typeface="Century Gothic"/>
            </a:endParaRPr>
          </a:p>
          <a:p>
            <a:pPr indent="-382270">
              <a:defRPr/>
            </a:pPr>
            <a:r>
              <a:rPr lang="en-US" dirty="0">
                <a:solidFill>
                  <a:schemeClr val="bg1"/>
                </a:solidFill>
                <a:latin typeface="Century Gothic"/>
                <a:ea typeface="Lato"/>
                <a:cs typeface="Lato"/>
              </a:rPr>
              <a:t>White socks (preferably only with summer dresses but can be worn with winter uniform)</a:t>
            </a:r>
            <a:endParaRPr lang="en-US" dirty="0">
              <a:solidFill>
                <a:schemeClr val="bg1"/>
              </a:solidFill>
              <a:latin typeface="Century Gothic"/>
            </a:endParaRPr>
          </a:p>
          <a:p>
            <a:pPr indent="-382270">
              <a:defRPr/>
            </a:pPr>
            <a:r>
              <a:rPr lang="en-US" dirty="0">
                <a:solidFill>
                  <a:schemeClr val="bg1"/>
                </a:solidFill>
                <a:latin typeface="Century Gothic"/>
                <a:ea typeface="Lato"/>
                <a:cs typeface="Lato"/>
              </a:rPr>
              <a:t>Flat, closed black shoes</a:t>
            </a:r>
            <a:endParaRPr lang="en-US" dirty="0">
              <a:solidFill>
                <a:schemeClr val="bg1"/>
              </a:solidFill>
              <a:latin typeface="Century Gothic"/>
            </a:endParaRPr>
          </a:p>
          <a:p>
            <a:pPr indent="-382270">
              <a:defRPr/>
            </a:pPr>
            <a:r>
              <a:rPr lang="en-US" dirty="0">
                <a:solidFill>
                  <a:schemeClr val="bg1"/>
                </a:solidFill>
                <a:ea typeface="Lato"/>
                <a:cs typeface="Lato"/>
              </a:rPr>
              <a:t>If a Summer dress is worn, it should be French navy gingham and worn with white socks. </a:t>
            </a:r>
          </a:p>
          <a:p>
            <a:pPr fontAlgn="t">
              <a:defRPr/>
            </a:pPr>
            <a:endParaRPr lang="en-US" dirty="0">
              <a:solidFill>
                <a:schemeClr val="bg1"/>
              </a:solidFill>
            </a:endParaRPr>
          </a:p>
          <a:p>
            <a:pPr marL="65087" indent="0" algn="ctr" fontAlgn="t">
              <a:buFont typeface="Wingdings 2" panose="05020102010507070707" pitchFamily="18" charset="2"/>
              <a:buNone/>
              <a:defRPr/>
            </a:pPr>
            <a:r>
              <a:rPr lang="en-US" sz="4500" b="1" u="sng" dirty="0">
                <a:solidFill>
                  <a:schemeClr val="bg1"/>
                </a:solidFill>
              </a:rPr>
              <a:t>PE Kit</a:t>
            </a:r>
          </a:p>
          <a:p>
            <a:pPr indent="-382270" fontAlgn="t">
              <a:defRPr/>
            </a:pPr>
            <a:r>
              <a:rPr lang="en-US" dirty="0">
                <a:solidFill>
                  <a:schemeClr val="bg1"/>
                </a:solidFill>
              </a:rPr>
              <a:t>The PE kit should consist of navy P.E. shorts, plain white top and </a:t>
            </a:r>
            <a:r>
              <a:rPr lang="en-US" dirty="0" err="1">
                <a:solidFill>
                  <a:schemeClr val="bg1"/>
                </a:solidFill>
              </a:rPr>
              <a:t>plimsolls</a:t>
            </a:r>
            <a:r>
              <a:rPr lang="en-US" dirty="0">
                <a:solidFill>
                  <a:schemeClr val="bg1"/>
                </a:solidFill>
              </a:rPr>
              <a:t>/trainers. Children will also require navy blue jogging trousers/leggings and plain navy sweatshirt (not hoodie) for cold weather. </a:t>
            </a:r>
          </a:p>
          <a:p>
            <a:pPr marL="65405" indent="0">
              <a:buNone/>
              <a:defRPr/>
            </a:pPr>
            <a:endParaRPr lang="en-US" dirty="0">
              <a:solidFill>
                <a:schemeClr val="bg1"/>
              </a:solidFill>
            </a:endParaRPr>
          </a:p>
          <a:p>
            <a:pPr marL="65405" indent="0" algn="ctr">
              <a:buNone/>
              <a:defRPr/>
            </a:pPr>
            <a:r>
              <a:rPr lang="en-US" sz="4400" b="1" u="sng" dirty="0">
                <a:solidFill>
                  <a:schemeClr val="bg1"/>
                </a:solidFill>
              </a:rPr>
              <a:t>Hair and </a:t>
            </a:r>
            <a:r>
              <a:rPr lang="en-US" sz="4400" b="1" u="sng" dirty="0" err="1">
                <a:solidFill>
                  <a:schemeClr val="bg1"/>
                </a:solidFill>
              </a:rPr>
              <a:t>Jewellery</a:t>
            </a:r>
            <a:endParaRPr lang="en-US" sz="4400" b="1" u="sng" dirty="0">
              <a:solidFill>
                <a:schemeClr val="bg1"/>
              </a:solidFill>
            </a:endParaRPr>
          </a:p>
          <a:p>
            <a:pPr marL="65405" indent="0">
              <a:buNone/>
              <a:defRPr/>
            </a:pPr>
            <a:r>
              <a:rPr lang="en-US" sz="2900" dirty="0">
                <a:solidFill>
                  <a:schemeClr val="bg1"/>
                </a:solidFill>
              </a:rPr>
              <a:t>In the interest of safety, children should not wear </a:t>
            </a:r>
            <a:r>
              <a:rPr lang="en-US" sz="2900" dirty="0" err="1">
                <a:solidFill>
                  <a:schemeClr val="bg1"/>
                </a:solidFill>
              </a:rPr>
              <a:t>jewellery</a:t>
            </a:r>
            <a:r>
              <a:rPr lang="en-US" sz="2900" dirty="0">
                <a:solidFill>
                  <a:schemeClr val="bg1"/>
                </a:solidFill>
              </a:rPr>
              <a:t> to school.</a:t>
            </a:r>
          </a:p>
          <a:p>
            <a:pPr marL="65405" indent="0">
              <a:buNone/>
              <a:defRPr/>
            </a:pPr>
            <a:r>
              <a:rPr lang="en-US" sz="2900" dirty="0">
                <a:solidFill>
                  <a:schemeClr val="bg1"/>
                </a:solidFill>
              </a:rPr>
              <a:t>Exceptions:</a:t>
            </a:r>
          </a:p>
          <a:p>
            <a:pPr marL="636905" indent="-571500">
              <a:buFont typeface="Courier New" panose="02070309020205020404" pitchFamily="49" charset="0"/>
              <a:buChar char="o"/>
              <a:defRPr/>
            </a:pPr>
            <a:r>
              <a:rPr lang="en-US" sz="2900" dirty="0">
                <a:solidFill>
                  <a:schemeClr val="bg1"/>
                </a:solidFill>
              </a:rPr>
              <a:t>medical bracelet/necklace</a:t>
            </a:r>
          </a:p>
          <a:p>
            <a:pPr marL="636905" indent="-571500">
              <a:buFont typeface="Courier New" panose="02070309020205020404" pitchFamily="49" charset="0"/>
              <a:buChar char="o"/>
              <a:defRPr/>
            </a:pPr>
            <a:r>
              <a:rPr lang="en-US" sz="2900" dirty="0">
                <a:solidFill>
                  <a:schemeClr val="bg1"/>
                </a:solidFill>
              </a:rPr>
              <a:t>Small stud earrings are permitted only if the child can independently remove them for PE lessons and put them back in afterwards. </a:t>
            </a:r>
          </a:p>
          <a:p>
            <a:pPr marL="636905" indent="-571500">
              <a:buFont typeface="Courier New" panose="02070309020205020404" pitchFamily="49" charset="0"/>
              <a:buChar char="o"/>
              <a:defRPr/>
            </a:pPr>
            <a:r>
              <a:rPr lang="en-US" sz="2900" dirty="0">
                <a:solidFill>
                  <a:schemeClr val="bg1"/>
                </a:solidFill>
              </a:rPr>
              <a:t>A watch may be worn, but must be removed for PE (No smart watches please)</a:t>
            </a:r>
          </a:p>
          <a:p>
            <a:pPr marL="636905" indent="-571500" algn="ctr">
              <a:buFont typeface="Courier New" panose="02070309020205020404" pitchFamily="49" charset="0"/>
              <a:buChar char="o"/>
              <a:defRPr/>
            </a:pPr>
            <a:endParaRPr lang="en-US" sz="2400" dirty="0">
              <a:solidFill>
                <a:schemeClr val="bg1"/>
              </a:solidFill>
            </a:endParaRPr>
          </a:p>
          <a:p>
            <a:pPr marL="64008" indent="0" algn="ctr" eaLnBrk="1" fontAlgn="auto" hangingPunct="1">
              <a:spcAft>
                <a:spcPts val="0"/>
              </a:spcAft>
              <a:buNone/>
              <a:defRPr/>
            </a:pPr>
            <a:endParaRPr lang="en-GB" sz="2400" dirty="0">
              <a:solidFill>
                <a:schemeClr val="bg1"/>
              </a:solidFill>
            </a:endParaRPr>
          </a:p>
          <a:p>
            <a:pPr marL="136525" indent="0" algn="ctr" eaLnBrk="1" fontAlgn="auto" hangingPunct="1">
              <a:spcAft>
                <a:spcPts val="0"/>
              </a:spcAft>
              <a:buFont typeface="Wingdings 2" panose="05020102010507070707" pitchFamily="18" charset="2"/>
              <a:buNone/>
              <a:defRPr/>
            </a:pPr>
            <a:r>
              <a:rPr lang="en-GB" sz="2400" dirty="0">
                <a:solidFill>
                  <a:schemeClr val="bg1"/>
                </a:solidFill>
              </a:rPr>
              <a:t>PLEASE ENSURE ALL UNIFORM IS NAMED CLEARLY</a:t>
            </a:r>
          </a:p>
          <a:p>
            <a:pPr marL="285750" indent="-285750" algn="just">
              <a:buFont typeface="Wingdings 2"/>
              <a:buChar char=""/>
              <a:defRPr/>
            </a:pPr>
            <a:endParaRPr lang="en-GB" sz="2200" dirty="0">
              <a:solidFill>
                <a:schemeClr val="bg1"/>
              </a:solidFill>
              <a:highlight>
                <a:srgbClr val="FFFFFF"/>
              </a:highlight>
              <a:latin typeface="Lato"/>
              <a:ea typeface="Lato"/>
              <a:cs typeface="Lato"/>
            </a:endParaRPr>
          </a:p>
          <a:p>
            <a:pPr marL="285750" indent="-285750" algn="just">
              <a:buFont typeface="Wingdings 2"/>
              <a:buChar char=""/>
              <a:defRPr/>
            </a:pPr>
            <a:endParaRPr lang="en-GB" sz="2200" dirty="0">
              <a:solidFill>
                <a:schemeClr val="bg1"/>
              </a:solidFill>
              <a:highlight>
                <a:srgbClr val="FFFFFF"/>
              </a:highlight>
              <a:latin typeface="Lato"/>
              <a:ea typeface="Lato"/>
              <a:cs typeface="Lato"/>
            </a:endParaRPr>
          </a:p>
          <a:p>
            <a:pPr indent="-382270" algn="just">
              <a:buNone/>
              <a:defRPr/>
            </a:pPr>
            <a:endParaRPr lang="en-GB" dirty="0"/>
          </a:p>
          <a:p>
            <a:pPr marL="136525" indent="0" algn="ctr">
              <a:spcAft>
                <a:spcPts val="0"/>
              </a:spcAft>
              <a:buNone/>
              <a:defRPr/>
            </a:pPr>
            <a:endParaRPr lang="en-GB" sz="2400" dirty="0">
              <a:solidFill>
                <a:schemeClr val="bg1"/>
              </a:solidFill>
            </a:endParaRP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GB" dirty="0">
              <a:solidFill>
                <a:schemeClr val="bg1"/>
              </a:solidFill>
            </a:endParaRPr>
          </a:p>
          <a:p>
            <a:pPr marL="448056" indent="-384048" eaLnBrk="1" fontAlgn="auto" hangingPunct="1">
              <a:spcAft>
                <a:spcPts val="0"/>
              </a:spcAft>
              <a:buFont typeface="Wingdings 2"/>
              <a:buChar char=""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4580" name="Picture 7" descr="http://www.northwalney.cumbria.sch.uk/wp-content/uploads/2017/01/school-uniform.jpeg">
            <a:extLst>
              <a:ext uri="{FF2B5EF4-FFF2-40B4-BE49-F238E27FC236}">
                <a16:creationId xmlns:a16="http://schemas.microsoft.com/office/drawing/2014/main" id="{4D771F62-1062-9125-DB0B-90C09B34DFA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488" y="79375"/>
            <a:ext cx="1025525" cy="973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8159"/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le 1">
            <a:extLst>
              <a:ext uri="{FF2B5EF4-FFF2-40B4-BE49-F238E27FC236}">
                <a16:creationId xmlns:a16="http://schemas.microsoft.com/office/drawing/2014/main" id="{5CACC030-5299-DC26-CA2F-8677E63C57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28625" y="214313"/>
            <a:ext cx="8229600" cy="1143000"/>
          </a:xfrm>
        </p:spPr>
        <p:txBody>
          <a:bodyPr/>
          <a:lstStyle/>
          <a:p>
            <a:pPr marL="484632" eaLnBrk="1" fontAlgn="auto" hangingPunct="1">
              <a:spcAft>
                <a:spcPts val="0"/>
              </a:spcAft>
              <a:defRPr/>
            </a:pPr>
            <a:r>
              <a:rPr lang="en-GB" sz="4800" u="sng" dirty="0">
                <a:solidFill>
                  <a:schemeClr val="bg1"/>
                </a:solidFill>
                <a:latin typeface="Bookman Old Style" panose="02050604050505020204" pitchFamily="18" charset="0"/>
              </a:rPr>
              <a:t>Diary Dates </a:t>
            </a:r>
          </a:p>
        </p:txBody>
      </p:sp>
      <p:sp>
        <p:nvSpPr>
          <p:cNvPr id="9219" name="Content Placeholder 2">
            <a:extLst>
              <a:ext uri="{FF2B5EF4-FFF2-40B4-BE49-F238E27FC236}">
                <a16:creationId xmlns:a16="http://schemas.microsoft.com/office/drawing/2014/main" id="{E9A64111-D943-FE6F-43CA-78B6227D4F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-28575" y="1857375"/>
            <a:ext cx="9144000" cy="5454650"/>
          </a:xfrm>
        </p:spPr>
        <p:txBody>
          <a:bodyPr>
            <a:normAutofit/>
          </a:bodyPr>
          <a:lstStyle/>
          <a:p>
            <a:pPr marL="548640" indent="-411480" algn="ctr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Arial" charset="0"/>
              <a:buNone/>
              <a:defRPr/>
            </a:pPr>
            <a:endParaRPr lang="en-GB" dirty="0">
              <a:solidFill>
                <a:schemeClr val="bg1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solidFill>
                <a:schemeClr val="bg1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solidFill>
                  <a:schemeClr val="bg1"/>
                </a:solidFill>
              </a:rPr>
              <a:t>5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October – Catholic Social Teaching Day 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r>
              <a:rPr lang="en-GB" dirty="0">
                <a:solidFill>
                  <a:schemeClr val="bg1"/>
                </a:solidFill>
              </a:rPr>
              <a:t>16</a:t>
            </a:r>
            <a:r>
              <a:rPr lang="en-GB" baseline="30000" dirty="0">
                <a:solidFill>
                  <a:schemeClr val="bg1"/>
                </a:solidFill>
              </a:rPr>
              <a:t>th</a:t>
            </a:r>
            <a:r>
              <a:rPr lang="en-GB" dirty="0">
                <a:solidFill>
                  <a:schemeClr val="bg1"/>
                </a:solidFill>
              </a:rPr>
              <a:t> November – Year 5 and 6 class liturgies</a:t>
            </a: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solidFill>
                <a:schemeClr val="bg1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solidFill>
                <a:schemeClr val="bg1"/>
              </a:solidFill>
            </a:endParaRPr>
          </a:p>
          <a:p>
            <a:pPr marL="548640" indent="-411480" eaLnBrk="1" fontAlgn="auto" hangingPunct="1">
              <a:spcAft>
                <a:spcPts val="0"/>
              </a:spcAft>
              <a:buClr>
                <a:schemeClr val="tx1">
                  <a:shade val="95000"/>
                </a:schemeClr>
              </a:buClr>
              <a:buFont typeface="Wingdings 2"/>
              <a:buChar char=""/>
              <a:defRPr/>
            </a:pPr>
            <a:endParaRPr lang="en-GB" dirty="0">
              <a:solidFill>
                <a:schemeClr val="bg1"/>
              </a:solidFill>
            </a:endParaRPr>
          </a:p>
        </p:txBody>
      </p:sp>
      <p:pic>
        <p:nvPicPr>
          <p:cNvPr id="25604" name="Picture 3" descr="C:\Users\Sarah\AppData\Local\Microsoft\Windows\Temporary Internet Files\Content.IE5\21ZOUEH2\MC900060307[1].wmf">
            <a:extLst>
              <a:ext uri="{FF2B5EF4-FFF2-40B4-BE49-F238E27FC236}">
                <a16:creationId xmlns:a16="http://schemas.microsoft.com/office/drawing/2014/main" id="{AB2DA1F2-61EB-C06F-0F9B-A9242A49EE8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25" y="142875"/>
            <a:ext cx="1087438" cy="1643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20816"/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2714A6E-4A19-248B-F31E-014586DEEFE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>
              <a:defRPr/>
            </a:pPr>
            <a:r>
              <a:rPr lang="en-US" dirty="0"/>
              <a:t>Questions</a:t>
            </a:r>
            <a:endParaRPr lang="en-GB" dirty="0"/>
          </a:p>
        </p:txBody>
      </p:sp>
      <p:sp>
        <p:nvSpPr>
          <p:cNvPr id="29699" name="Content Placeholder 2">
            <a:extLst>
              <a:ext uri="{FF2B5EF4-FFF2-40B4-BE49-F238E27FC236}">
                <a16:creationId xmlns:a16="http://schemas.microsoft.com/office/drawing/2014/main" id="{2924526B-CFA4-7ACB-CD65-7241D66B45A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57200" y="1882775"/>
            <a:ext cx="8229600" cy="4572000"/>
          </a:xfrm>
        </p:spPr>
        <p:txBody>
          <a:bodyPr/>
          <a:lstStyle/>
          <a:p>
            <a:pPr marL="63500" indent="0">
              <a:buFont typeface="Wingdings 2" panose="05020102010507070707" pitchFamily="18" charset="2"/>
              <a:buNone/>
            </a:pPr>
            <a:r>
              <a:rPr lang="en-US" altLang="en-US">
                <a:solidFill>
                  <a:schemeClr val="bg1"/>
                </a:solidFill>
              </a:rPr>
              <a:t>If you have any questions, then please feel free to chat to us now or you can always contact us via ClassDojo.</a:t>
            </a:r>
            <a:endParaRPr lang="en-GB" altLang="en-US">
              <a:solidFill>
                <a:schemeClr val="bg1"/>
              </a:solidFill>
            </a:endParaRPr>
          </a:p>
        </p:txBody>
      </p:sp>
      <p:pic>
        <p:nvPicPr>
          <p:cNvPr id="29700" name="Picture 2" descr="700+ Free Smiley &amp;amp; Emoticon Vectors">
            <a:extLst>
              <a:ext uri="{FF2B5EF4-FFF2-40B4-BE49-F238E27FC236}">
                <a16:creationId xmlns:a16="http://schemas.microsoft.com/office/drawing/2014/main" id="{7A1953CA-4B39-A345-A83E-8B885AB2FB2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03575" y="3644900"/>
            <a:ext cx="2562225" cy="179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2658"/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Verve">
  <a:themeElements>
    <a:clrScheme name="Essential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Verve">
      <a:majorFont>
        <a:latin typeface="Century Gothic"/>
        <a:ea typeface=""/>
        <a:cs typeface=""/>
        <a:font script="Jpan" typeface="HGｺﾞｼｯｸM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Verve">
      <a:fillStyleLst>
        <a:solidFill>
          <a:schemeClr val="phClr"/>
        </a:solidFill>
        <a:gradFill rotWithShape="1">
          <a:gsLst>
            <a:gs pos="0">
              <a:schemeClr val="phClr">
                <a:tint val="10000"/>
                <a:satMod val="300000"/>
              </a:schemeClr>
            </a:gs>
            <a:gs pos="34000">
              <a:schemeClr val="phClr">
                <a:tint val="13500"/>
                <a:satMod val="250000"/>
              </a:schemeClr>
            </a:gs>
            <a:gs pos="100000">
              <a:schemeClr val="phClr">
                <a:tint val="60000"/>
                <a:satMod val="200000"/>
              </a:schemeClr>
            </a:gs>
          </a:gsLst>
          <a:path path="circle">
            <a:fillToRect l="50000" t="155000" r="50000" b="-55000"/>
          </a:path>
        </a:gradFill>
        <a:gradFill rotWithShape="1">
          <a:gsLst>
            <a:gs pos="0">
              <a:schemeClr val="phClr">
                <a:tint val="60000"/>
                <a:satMod val="160000"/>
              </a:schemeClr>
            </a:gs>
            <a:gs pos="46000">
              <a:schemeClr val="phClr">
                <a:tint val="86000"/>
                <a:satMod val="160000"/>
              </a:schemeClr>
            </a:gs>
            <a:gs pos="100000">
              <a:schemeClr val="phClr">
                <a:shade val="40000"/>
                <a:satMod val="160000"/>
              </a:schemeClr>
            </a:gs>
          </a:gsLst>
          <a:path path="circle">
            <a:fillToRect l="50000" t="155000" r="50000" b="-55000"/>
          </a:path>
        </a:gradFill>
      </a:fillStyleLst>
      <a:lnStyleLst>
        <a:ln w="9525" cap="flat" cmpd="sng" algn="ctr">
          <a:solidFill>
            <a:schemeClr val="phClr">
              <a:satMod val="12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147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50800" dist="38100" dir="14700000" algn="t" rotWithShape="0">
              <a:srgbClr val="000000">
                <a:alpha val="6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3600000"/>
            </a:lightRig>
          </a:scene3d>
          <a:sp3d prstMaterial="plastic">
            <a:bevelT w="127000" h="38200" prst="relaxedInset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8000"/>
                <a:satMod val="230000"/>
              </a:schemeClr>
            </a:gs>
            <a:gs pos="60000">
              <a:schemeClr val="phClr">
                <a:shade val="92000"/>
                <a:satMod val="230000"/>
              </a:schemeClr>
            </a:gs>
            <a:gs pos="100000">
              <a:schemeClr val="phClr">
                <a:tint val="85000"/>
                <a:satMod val="400000"/>
              </a:schemeClr>
            </a:gs>
          </a:gsLst>
          <a:lin ang="5400000" scaled="0"/>
        </a:gradFill>
        <a:blipFill>
          <a:blip xmlns:r="http://schemas.openxmlformats.org/officeDocument/2006/relationships" r:embed="rId1">
            <a:duotone>
              <a:schemeClr val="phClr">
                <a:shade val="1200"/>
                <a:satMod val="150000"/>
              </a:schemeClr>
              <a:schemeClr val="phClr">
                <a:tint val="90000"/>
                <a:satMod val="150000"/>
              </a:schemeClr>
            </a:duotone>
          </a:blip>
          <a:tile tx="0" ty="0" sx="70000" sy="7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_rels/item4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4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TaxCatchAll xmlns="9048a065-ee36-451a-b142-053f3b398c22" xsi:nil="true"/>
    <lcf76f155ced4ddcb4097134ff3c332f xmlns="fc603b63-3e96-47b8-bca1-805f2e2fb830">
      <Terms xmlns="http://schemas.microsoft.com/office/infopath/2007/PartnerControls"/>
    </lcf76f155ced4ddcb4097134ff3c332f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8B23FFF9970CA48B6D66318B26D8F18" ma:contentTypeVersion="14" ma:contentTypeDescription="Create a new document." ma:contentTypeScope="" ma:versionID="6a93d9b8f650d3cc04a4b3729fe5b393">
  <xsd:schema xmlns:xsd="http://www.w3.org/2001/XMLSchema" xmlns:xs="http://www.w3.org/2001/XMLSchema" xmlns:p="http://schemas.microsoft.com/office/2006/metadata/properties" xmlns:ns2="fc603b63-3e96-47b8-bca1-805f2e2fb830" xmlns:ns3="9048a065-ee36-451a-b142-053f3b398c22" targetNamespace="http://schemas.microsoft.com/office/2006/metadata/properties" ma:root="true" ma:fieldsID="a73ac2d9a885240f39a1555935c2c6f4" ns2:_="" ns3:_="">
    <xsd:import namespace="fc603b63-3e96-47b8-bca1-805f2e2fb830"/>
    <xsd:import namespace="9048a065-ee36-451a-b142-053f3b398c22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MediaServiceLocatio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c603b63-3e96-47b8-bca1-805f2e2fb83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Location" ma:index="16" nillable="true" ma:displayName="Location" ma:indexed="true" ma:internalName="MediaServiceLocation" ma:readOnly="true">
      <xsd:simpleType>
        <xsd:restriction base="dms:Text"/>
      </xsd:simpleType>
    </xsd:element>
    <xsd:element name="lcf76f155ced4ddcb4097134ff3c332f" ma:index="18" nillable="true" ma:taxonomy="true" ma:internalName="lcf76f155ced4ddcb4097134ff3c332f" ma:taxonomyFieldName="MediaServiceImageTags" ma:displayName="Image Tags" ma:readOnly="false" ma:fieldId="{5cf76f15-5ced-4ddc-b409-7134ff3c332f}" ma:taxonomyMulti="true" ma:sspId="e558cfa9-f4a5-473a-8fae-14c4248e0cf3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20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048a065-ee36-451a-b142-053f3b398c22" elementFormDefault="qualified">
    <xsd:import namespace="http://schemas.microsoft.com/office/2006/documentManagement/types"/>
    <xsd:import namespace="http://schemas.microsoft.com/office/infopath/2007/PartnerControls"/>
    <xsd:element name="TaxCatchAll" ma:index="19" nillable="true" ma:displayName="Taxonomy Catch All Column" ma:hidden="true" ma:list="{bd8fb26e-9568-4480-b78f-bb42717f9005}" ma:internalName="TaxCatchAll" ma:showField="CatchAllData" ma:web="9048a065-ee36-451a-b142-053f3b398c22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4.xml><?xml version="1.0" encoding="utf-8"?>
<LongProperties xmlns="http://schemas.microsoft.com/office/2006/metadata/longProperties"/>
</file>

<file path=customXml/itemProps1.xml><?xml version="1.0" encoding="utf-8"?>
<ds:datastoreItem xmlns:ds="http://schemas.openxmlformats.org/officeDocument/2006/customXml" ds:itemID="{22CA0675-F3EC-4524-9ACD-3C4005CAA933}">
  <ds:schemaRefs>
    <ds:schemaRef ds:uri="http://schemas.microsoft.com/office/2006/metadata/properties"/>
    <ds:schemaRef ds:uri="http://schemas.microsoft.com/office/infopath/2007/PartnerControls"/>
    <ds:schemaRef ds:uri="9048a065-ee36-451a-b142-053f3b398c22"/>
    <ds:schemaRef ds:uri="fc603b63-3e96-47b8-bca1-805f2e2fb830"/>
  </ds:schemaRefs>
</ds:datastoreItem>
</file>

<file path=customXml/itemProps2.xml><?xml version="1.0" encoding="utf-8"?>
<ds:datastoreItem xmlns:ds="http://schemas.openxmlformats.org/officeDocument/2006/customXml" ds:itemID="{6387AB0E-D900-4A2B-9DF8-3AA74B42787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fc603b63-3e96-47b8-bca1-805f2e2fb830"/>
    <ds:schemaRef ds:uri="9048a065-ee36-451a-b142-053f3b398c22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40438327-3FD4-4A23-B475-60D776671773}">
  <ds:schemaRefs>
    <ds:schemaRef ds:uri="http://schemas.microsoft.com/sharepoint/v3/contenttype/forms"/>
  </ds:schemaRefs>
</ds:datastoreItem>
</file>

<file path=customXml/itemProps4.xml><?xml version="1.0" encoding="utf-8"?>
<ds:datastoreItem xmlns:ds="http://schemas.openxmlformats.org/officeDocument/2006/customXml" ds:itemID="{D724AEC6-39F0-4778-B393-7E4F33633457}">
  <ds:schemaRefs>
    <ds:schemaRef ds:uri="http://schemas.microsoft.com/office/2006/metadata/longPropertie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Verve</Template>
  <TotalTime>1802</TotalTime>
  <Words>503</Words>
  <Application>Microsoft Office PowerPoint</Application>
  <PresentationFormat>On-screen Show (4:3)</PresentationFormat>
  <Paragraphs>109</Paragraphs>
  <Slides>11</Slides>
  <Notes>7</Notes>
  <HiddenSlides>0</HiddenSlides>
  <MMClips>0</MMClips>
  <ScaleCrop>false</ScaleCrop>
  <HeadingPairs>
    <vt:vector size="6" baseType="variant">
      <vt:variant>
        <vt:lpstr>Fonts Used</vt:lpstr>
      </vt:variant>
      <vt:variant>
        <vt:i4>8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20" baseType="lpstr">
      <vt:lpstr>Arial</vt:lpstr>
      <vt:lpstr>Bookman Old Style</vt:lpstr>
      <vt:lpstr>Calibri</vt:lpstr>
      <vt:lpstr>Century Gothic</vt:lpstr>
      <vt:lpstr>Courier New</vt:lpstr>
      <vt:lpstr>Lato</vt:lpstr>
      <vt:lpstr>Verdana</vt:lpstr>
      <vt:lpstr>Wingdings 2</vt:lpstr>
      <vt:lpstr>Verve</vt:lpstr>
      <vt:lpstr>PowerPoint Presentation</vt:lpstr>
      <vt:lpstr>PowerPoint Presentation</vt:lpstr>
      <vt:lpstr>Topic Overview </vt:lpstr>
      <vt:lpstr>Homework</vt:lpstr>
      <vt:lpstr>Homework</vt:lpstr>
      <vt:lpstr>Homework</vt:lpstr>
      <vt:lpstr>Homework</vt:lpstr>
      <vt:lpstr>P.E.</vt:lpstr>
      <vt:lpstr>Uniform</vt:lpstr>
      <vt:lpstr>Diary Dates </vt:lpstr>
      <vt:lpstr>Questions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Sea Turtle Class 2B</dc:title>
  <dc:creator>Bellenger</dc:creator>
  <cp:lastModifiedBy>Rebecca Hill</cp:lastModifiedBy>
  <cp:revision>114</cp:revision>
  <cp:lastPrinted>2018-09-12T13:11:20Z</cp:lastPrinted>
  <dcterms:created xsi:type="dcterms:W3CDTF">2009-08-03T09:57:22Z</dcterms:created>
  <dcterms:modified xsi:type="dcterms:W3CDTF">2026-09-09T13:46:46Z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display_urn:schemas-microsoft-com:office:office#Editor">
    <vt:lpwstr>Katie Airey</vt:lpwstr>
  </property>
  <property fmtid="{D5CDD505-2E9C-101B-9397-08002B2CF9AE}" pid="3" name="Order">
    <vt:lpwstr>434000.000000000</vt:lpwstr>
  </property>
  <property fmtid="{D5CDD505-2E9C-101B-9397-08002B2CF9AE}" pid="4" name="display_urn:schemas-microsoft-com:office:office#Author">
    <vt:lpwstr>Katie Airey</vt:lpwstr>
  </property>
  <property fmtid="{D5CDD505-2E9C-101B-9397-08002B2CF9AE}" pid="5" name="TaxCatchAll">
    <vt:lpwstr/>
  </property>
  <property fmtid="{D5CDD505-2E9C-101B-9397-08002B2CF9AE}" pid="6" name="lcf76f155ced4ddcb4097134ff3c332f">
    <vt:lpwstr/>
  </property>
  <property fmtid="{D5CDD505-2E9C-101B-9397-08002B2CF9AE}" pid="7" name="MediaServiceImageTags">
    <vt:lpwstr/>
  </property>
  <property fmtid="{D5CDD505-2E9C-101B-9397-08002B2CF9AE}" pid="8" name="ContentTypeId">
    <vt:lpwstr>0x01010078B23FFF9970CA48B6D66318B26D8F18</vt:lpwstr>
  </property>
</Properties>
</file>